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Garamond"/>
      <p:regular r:id="rId20"/>
      <p:bold r:id="rId21"/>
      <p:italic r:id="rId22"/>
      <p:boldItalic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aramond-regular.fntdata"/><Relationship Id="rId22" Type="http://schemas.openxmlformats.org/officeDocument/2006/relationships/font" Target="fonts/Garamond-italic.fntdata"/><Relationship Id="rId21" Type="http://schemas.openxmlformats.org/officeDocument/2006/relationships/font" Target="fonts/Garamond-bold.fntdata"/><Relationship Id="rId24" Type="http://schemas.openxmlformats.org/officeDocument/2006/relationships/font" Target="fonts/Oswald-regular.fntdata"/><Relationship Id="rId23" Type="http://schemas.openxmlformats.org/officeDocument/2006/relationships/font" Target="fonts/Garamond-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schemas.openxmlformats.org/officeDocument/2006/relationships/font" Target="fonts/Oswal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fc31cdfcca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2fc31cdfcca_2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fd322a9f3d_0_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6" name="Google Shape;246;g2fd322a9f3d_0_7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g2fd322a9f3d_0_7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fc31cdfcca_2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59" name="Google Shape;259;g2fc31cdfcca_2_10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2fc31cdfcca_2_10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fc31cdfcca_2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71" name="Google Shape;271;g2fc31cdfcca_2_1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2fc31cdfcca_2_11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fc31cdfcca_2_1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83" name="Google Shape;283;g2fc31cdfcca_2_1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g2fc31cdfcca_2_1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fc31cdfcca_2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8" name="Google Shape;138;g2fc31cdfcca_2_8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2fc31cdfcca_2_8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d322a9f3d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4" name="Google Shape;154;g2fd322a9f3d_0_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g2fd322a9f3d_0_3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fd322a9f3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6" name="Google Shape;166;g2fd322a9f3d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g2fd322a9f3d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cd78bf463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9" name="Google Shape;179;g2fcd78bf463_0_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g2fcd78bf463_0_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fc31cdfcca_2_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0" name="Google Shape;190;g2fc31cdfcca_2_9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2fc31cdfcca_2_9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fcd78bf463_0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3" name="Google Shape;203;g2fcd78bf463_0_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g2fcd78bf463_0_4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fd322a9f3d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5" name="Google Shape;215;g2fd322a9f3d_0_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fd322a9f3d_0_5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fd322a9f3d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0" name="Google Shape;230;g2fd322a9f3d_0_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g2fd322a9f3d_0_1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685800" y="1597821"/>
            <a:ext cx="7772400" cy="1102519"/>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58" name="Google Shape;58;p14"/>
          <p:cNvSpPr txBox="1"/>
          <p:nvPr>
            <p:ph idx="1" type="subTitle"/>
          </p:nvPr>
        </p:nvSpPr>
        <p:spPr>
          <a:xfrm>
            <a:off x="1371600" y="2914650"/>
            <a:ext cx="6400800" cy="1314450"/>
          </a:xfrm>
          <a:prstGeom prst="rect">
            <a:avLst/>
          </a:prstGeom>
          <a:noFill/>
          <a:ln>
            <a:noFill/>
          </a:ln>
        </p:spPr>
        <p:txBody>
          <a:bodyPr anchorCtr="0" anchor="t" bIns="34275" lIns="68575" spcFirstLastPara="1" rIns="68575" wrap="square" tIns="34275">
            <a:noAutofit/>
          </a:bodyPr>
          <a:lstStyle>
            <a:lvl1pPr lvl="0" algn="ctr">
              <a:spcBef>
                <a:spcPts val="500"/>
              </a:spcBef>
              <a:spcAft>
                <a:spcPts val="0"/>
              </a:spcAft>
              <a:buClr>
                <a:srgbClr val="888888"/>
              </a:buClr>
              <a:buSzPts val="2400"/>
              <a:buNone/>
              <a:defRPr>
                <a:solidFill>
                  <a:srgbClr val="888888"/>
                </a:solidFill>
              </a:defRPr>
            </a:lvl1pPr>
            <a:lvl2pPr lvl="1" algn="ctr">
              <a:spcBef>
                <a:spcPts val="400"/>
              </a:spcBef>
              <a:spcAft>
                <a:spcPts val="0"/>
              </a:spcAft>
              <a:buClr>
                <a:srgbClr val="888888"/>
              </a:buClr>
              <a:buSzPts val="2100"/>
              <a:buNone/>
              <a:defRPr>
                <a:solidFill>
                  <a:srgbClr val="888888"/>
                </a:solidFill>
              </a:defRPr>
            </a:lvl2pPr>
            <a:lvl3pPr lvl="2" algn="ctr">
              <a:spcBef>
                <a:spcPts val="400"/>
              </a:spcBef>
              <a:spcAft>
                <a:spcPts val="0"/>
              </a:spcAft>
              <a:buClr>
                <a:srgbClr val="888888"/>
              </a:buClr>
              <a:buSzPts val="1800"/>
              <a:buNone/>
              <a:defRPr>
                <a:solidFill>
                  <a:srgbClr val="888888"/>
                </a:solidFill>
              </a:defRPr>
            </a:lvl3pPr>
            <a:lvl4pPr lvl="3" algn="ctr">
              <a:spcBef>
                <a:spcPts val="300"/>
              </a:spcBef>
              <a:spcAft>
                <a:spcPts val="0"/>
              </a:spcAft>
              <a:buClr>
                <a:srgbClr val="888888"/>
              </a:buClr>
              <a:buSzPts val="1500"/>
              <a:buNone/>
              <a:defRPr>
                <a:solidFill>
                  <a:srgbClr val="888888"/>
                </a:solidFill>
              </a:defRPr>
            </a:lvl4pPr>
            <a:lvl5pPr lvl="4" algn="ctr">
              <a:spcBef>
                <a:spcPts val="300"/>
              </a:spcBef>
              <a:spcAft>
                <a:spcPts val="0"/>
              </a:spcAft>
              <a:buClr>
                <a:srgbClr val="888888"/>
              </a:buClr>
              <a:buSzPts val="1500"/>
              <a:buNone/>
              <a:defRPr>
                <a:solidFill>
                  <a:srgbClr val="888888"/>
                </a:solidFill>
              </a:defRPr>
            </a:lvl5pPr>
            <a:lvl6pPr lvl="5" algn="ctr">
              <a:spcBef>
                <a:spcPts val="300"/>
              </a:spcBef>
              <a:spcAft>
                <a:spcPts val="0"/>
              </a:spcAft>
              <a:buClr>
                <a:srgbClr val="888888"/>
              </a:buClr>
              <a:buSzPts val="1500"/>
              <a:buNone/>
              <a:defRPr>
                <a:solidFill>
                  <a:srgbClr val="888888"/>
                </a:solidFill>
              </a:defRPr>
            </a:lvl6pPr>
            <a:lvl7pPr lvl="6" algn="ctr">
              <a:spcBef>
                <a:spcPts val="300"/>
              </a:spcBef>
              <a:spcAft>
                <a:spcPts val="0"/>
              </a:spcAft>
              <a:buClr>
                <a:srgbClr val="888888"/>
              </a:buClr>
              <a:buSzPts val="1500"/>
              <a:buNone/>
              <a:defRPr>
                <a:solidFill>
                  <a:srgbClr val="888888"/>
                </a:solidFill>
              </a:defRPr>
            </a:lvl7pPr>
            <a:lvl8pPr lvl="7" algn="ctr">
              <a:spcBef>
                <a:spcPts val="300"/>
              </a:spcBef>
              <a:spcAft>
                <a:spcPts val="0"/>
              </a:spcAft>
              <a:buClr>
                <a:srgbClr val="888888"/>
              </a:buClr>
              <a:buSzPts val="1500"/>
              <a:buNone/>
              <a:defRPr>
                <a:solidFill>
                  <a:srgbClr val="888888"/>
                </a:solidFill>
              </a:defRPr>
            </a:lvl8pPr>
            <a:lvl9pPr lvl="8" algn="ctr">
              <a:spcBef>
                <a:spcPts val="300"/>
              </a:spcBef>
              <a:spcAft>
                <a:spcPts val="0"/>
              </a:spcAft>
              <a:buClr>
                <a:srgbClr val="888888"/>
              </a:buClr>
              <a:buSzPts val="1500"/>
              <a:buNone/>
              <a:defRPr>
                <a:solidFill>
                  <a:srgbClr val="888888"/>
                </a:solidFill>
              </a:defRPr>
            </a:lvl9pPr>
          </a:lstStyle>
          <a:p/>
        </p:txBody>
      </p:sp>
      <p:sp>
        <p:nvSpPr>
          <p:cNvPr id="59" name="Google Shape;59;p14"/>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b="0" i="0" sz="900" u="none" cap="none" strike="noStrike">
                <a:solidFill>
                  <a:srgbClr val="898989"/>
                </a:solidFill>
                <a:latin typeface="Oswald"/>
                <a:ea typeface="Oswald"/>
                <a:cs typeface="Oswald"/>
                <a:sym typeface="Oswald"/>
              </a:defRPr>
            </a:lvl1pPr>
            <a:lvl2pPr indent="0" lvl="1" marL="0" algn="r">
              <a:spcBef>
                <a:spcPts val="0"/>
              </a:spcBef>
              <a:spcAft>
                <a:spcPts val="0"/>
              </a:spcAft>
              <a:buNone/>
              <a:defRPr b="0" i="0" sz="900" u="none" cap="none" strike="noStrike">
                <a:solidFill>
                  <a:srgbClr val="898989"/>
                </a:solidFill>
                <a:latin typeface="Oswald"/>
                <a:ea typeface="Oswald"/>
                <a:cs typeface="Oswald"/>
                <a:sym typeface="Oswald"/>
              </a:defRPr>
            </a:lvl2pPr>
            <a:lvl3pPr indent="0" lvl="2" marL="0" algn="r">
              <a:spcBef>
                <a:spcPts val="0"/>
              </a:spcBef>
              <a:spcAft>
                <a:spcPts val="0"/>
              </a:spcAft>
              <a:buNone/>
              <a:defRPr b="0" i="0" sz="900" u="none" cap="none" strike="noStrike">
                <a:solidFill>
                  <a:srgbClr val="898989"/>
                </a:solidFill>
                <a:latin typeface="Oswald"/>
                <a:ea typeface="Oswald"/>
                <a:cs typeface="Oswald"/>
                <a:sym typeface="Oswald"/>
              </a:defRPr>
            </a:lvl3pPr>
            <a:lvl4pPr indent="0" lvl="3" marL="0" algn="r">
              <a:spcBef>
                <a:spcPts val="0"/>
              </a:spcBef>
              <a:spcAft>
                <a:spcPts val="0"/>
              </a:spcAft>
              <a:buNone/>
              <a:defRPr b="0" i="0" sz="900" u="none" cap="none" strike="noStrike">
                <a:solidFill>
                  <a:srgbClr val="898989"/>
                </a:solidFill>
                <a:latin typeface="Oswald"/>
                <a:ea typeface="Oswald"/>
                <a:cs typeface="Oswald"/>
                <a:sym typeface="Oswald"/>
              </a:defRPr>
            </a:lvl4pPr>
            <a:lvl5pPr indent="0" lvl="4" marL="0" algn="r">
              <a:spcBef>
                <a:spcPts val="0"/>
              </a:spcBef>
              <a:spcAft>
                <a:spcPts val="0"/>
              </a:spcAft>
              <a:buNone/>
              <a:defRPr b="0" i="0" sz="900" u="none" cap="none" strike="noStrike">
                <a:solidFill>
                  <a:srgbClr val="898989"/>
                </a:solidFill>
                <a:latin typeface="Oswald"/>
                <a:ea typeface="Oswald"/>
                <a:cs typeface="Oswald"/>
                <a:sym typeface="Oswald"/>
              </a:defRPr>
            </a:lvl5pPr>
            <a:lvl6pPr indent="0" lvl="5" marL="0" algn="r">
              <a:spcBef>
                <a:spcPts val="0"/>
              </a:spcBef>
              <a:spcAft>
                <a:spcPts val="0"/>
              </a:spcAft>
              <a:buNone/>
              <a:defRPr b="0" i="0" sz="900" u="none" cap="none" strike="noStrike">
                <a:solidFill>
                  <a:srgbClr val="898989"/>
                </a:solidFill>
                <a:latin typeface="Oswald"/>
                <a:ea typeface="Oswald"/>
                <a:cs typeface="Oswald"/>
                <a:sym typeface="Oswald"/>
              </a:defRPr>
            </a:lvl6pPr>
            <a:lvl7pPr indent="0" lvl="6" marL="0" algn="r">
              <a:spcBef>
                <a:spcPts val="0"/>
              </a:spcBef>
              <a:spcAft>
                <a:spcPts val="0"/>
              </a:spcAft>
              <a:buNone/>
              <a:defRPr b="0" i="0" sz="900" u="none" cap="none" strike="noStrike">
                <a:solidFill>
                  <a:srgbClr val="898989"/>
                </a:solidFill>
                <a:latin typeface="Oswald"/>
                <a:ea typeface="Oswald"/>
                <a:cs typeface="Oswald"/>
                <a:sym typeface="Oswald"/>
              </a:defRPr>
            </a:lvl7pPr>
            <a:lvl8pPr indent="0" lvl="7" marL="0" algn="r">
              <a:spcBef>
                <a:spcPts val="0"/>
              </a:spcBef>
              <a:spcAft>
                <a:spcPts val="0"/>
              </a:spcAft>
              <a:buNone/>
              <a:defRPr b="0" i="0" sz="900" u="none" cap="none" strike="noStrike">
                <a:solidFill>
                  <a:srgbClr val="898989"/>
                </a:solidFill>
                <a:latin typeface="Oswald"/>
                <a:ea typeface="Oswald"/>
                <a:cs typeface="Oswald"/>
                <a:sym typeface="Oswald"/>
              </a:defRPr>
            </a:lvl8pPr>
            <a:lvl9pPr indent="0" lvl="8" marL="0" algn="r">
              <a:spcBef>
                <a:spcPts val="0"/>
              </a:spcBef>
              <a:spcAft>
                <a:spcPts val="0"/>
              </a:spcAft>
              <a:buNone/>
              <a:defRPr b="0" i="0" sz="900" u="none" cap="none" strike="noStrike">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64" name="Google Shape;64;p15"/>
          <p:cNvSpPr txBox="1"/>
          <p:nvPr>
            <p:ph idx="1" type="body"/>
          </p:nvPr>
        </p:nvSpPr>
        <p:spPr>
          <a:xfrm>
            <a:off x="457200" y="821531"/>
            <a:ext cx="8229600" cy="3773091"/>
          </a:xfrm>
          <a:prstGeom prst="rect">
            <a:avLst/>
          </a:prstGeom>
          <a:noFill/>
          <a:ln>
            <a:noFill/>
          </a:ln>
        </p:spPr>
        <p:txBody>
          <a:bodyPr anchorCtr="0" anchor="t" bIns="34275" lIns="68575" spcFirstLastPara="1" rIns="68575" wrap="square" tIns="34275">
            <a:noAutofit/>
          </a:bodyPr>
          <a:lstStyle>
            <a:lvl1pPr indent="-317500" lvl="0" marL="457200" algn="l">
              <a:spcBef>
                <a:spcPts val="300"/>
              </a:spcBef>
              <a:spcAft>
                <a:spcPts val="0"/>
              </a:spcAft>
              <a:buClr>
                <a:schemeClr val="dk1"/>
              </a:buClr>
              <a:buSzPts val="1400"/>
              <a:buChar char="•"/>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65" name="Google Shape;65;p15"/>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15"/>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722313" y="3305177"/>
            <a:ext cx="7772400" cy="1021556"/>
          </a:xfrm>
          <a:prstGeom prst="rect">
            <a:avLst/>
          </a:prstGeom>
          <a:noFill/>
          <a:ln>
            <a:noFill/>
          </a:ln>
        </p:spPr>
        <p:txBody>
          <a:bodyPr anchorCtr="0" anchor="t" bIns="34275" lIns="68575" spcFirstLastPara="1" rIns="68575" wrap="square" tIns="34275">
            <a:noAutofit/>
          </a:bodyPr>
          <a:lstStyle>
            <a:lvl1pPr lvl="0" algn="l">
              <a:spcBef>
                <a:spcPts val="0"/>
              </a:spcBef>
              <a:spcAft>
                <a:spcPts val="0"/>
              </a:spcAft>
              <a:buSzPts val="1100"/>
              <a:buNone/>
              <a:defRPr b="1" sz="3000" cap="none"/>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70" name="Google Shape;70;p16"/>
          <p:cNvSpPr txBox="1"/>
          <p:nvPr>
            <p:ph idx="1" type="body"/>
          </p:nvPr>
        </p:nvSpPr>
        <p:spPr>
          <a:xfrm>
            <a:off x="722313" y="2180035"/>
            <a:ext cx="7772400" cy="1125140"/>
          </a:xfrm>
          <a:prstGeom prst="rect">
            <a:avLst/>
          </a:prstGeom>
          <a:noFill/>
          <a:ln>
            <a:noFill/>
          </a:ln>
        </p:spPr>
        <p:txBody>
          <a:bodyPr anchorCtr="0" anchor="b" bIns="34275" lIns="68575" spcFirstLastPara="1" rIns="68575" wrap="square" tIns="34275">
            <a:noAutofit/>
          </a:bodyPr>
          <a:lstStyle>
            <a:lvl1pPr indent="-228600" lvl="0" marL="457200" algn="l">
              <a:spcBef>
                <a:spcPts val="300"/>
              </a:spcBef>
              <a:spcAft>
                <a:spcPts val="0"/>
              </a:spcAft>
              <a:buClr>
                <a:srgbClr val="888888"/>
              </a:buClr>
              <a:buSzPts val="1500"/>
              <a:buNone/>
              <a:defRPr sz="1500">
                <a:solidFill>
                  <a:srgbClr val="888888"/>
                </a:solidFill>
              </a:defRPr>
            </a:lvl1pPr>
            <a:lvl2pPr indent="-228600" lvl="1" marL="914400" algn="l">
              <a:spcBef>
                <a:spcPts val="300"/>
              </a:spcBef>
              <a:spcAft>
                <a:spcPts val="0"/>
              </a:spcAft>
              <a:buClr>
                <a:srgbClr val="888888"/>
              </a:buClr>
              <a:buSzPts val="1400"/>
              <a:buNone/>
              <a:defRPr sz="1400">
                <a:solidFill>
                  <a:srgbClr val="888888"/>
                </a:solidFill>
              </a:defRPr>
            </a:lvl2pPr>
            <a:lvl3pPr indent="-228600" lvl="2" marL="1371600" algn="l">
              <a:spcBef>
                <a:spcPts val="200"/>
              </a:spcBef>
              <a:spcAft>
                <a:spcPts val="0"/>
              </a:spcAft>
              <a:buClr>
                <a:srgbClr val="888888"/>
              </a:buClr>
              <a:buSzPts val="1200"/>
              <a:buNone/>
              <a:defRPr sz="1200">
                <a:solidFill>
                  <a:srgbClr val="888888"/>
                </a:solidFill>
              </a:defRPr>
            </a:lvl3pPr>
            <a:lvl4pPr indent="-228600" lvl="3" marL="1828800" algn="l">
              <a:spcBef>
                <a:spcPts val="200"/>
              </a:spcBef>
              <a:spcAft>
                <a:spcPts val="0"/>
              </a:spcAft>
              <a:buClr>
                <a:srgbClr val="888888"/>
              </a:buClr>
              <a:buSzPts val="1100"/>
              <a:buNone/>
              <a:defRPr sz="1100">
                <a:solidFill>
                  <a:srgbClr val="888888"/>
                </a:solidFill>
              </a:defRPr>
            </a:lvl4pPr>
            <a:lvl5pPr indent="-228600" lvl="4" marL="2286000" algn="l">
              <a:spcBef>
                <a:spcPts val="200"/>
              </a:spcBef>
              <a:spcAft>
                <a:spcPts val="0"/>
              </a:spcAft>
              <a:buClr>
                <a:srgbClr val="888888"/>
              </a:buClr>
              <a:buSzPts val="1100"/>
              <a:buNone/>
              <a:defRPr sz="1100">
                <a:solidFill>
                  <a:srgbClr val="888888"/>
                </a:solidFill>
              </a:defRPr>
            </a:lvl5pPr>
            <a:lvl6pPr indent="-228600" lvl="5" marL="2743200" algn="l">
              <a:spcBef>
                <a:spcPts val="200"/>
              </a:spcBef>
              <a:spcAft>
                <a:spcPts val="0"/>
              </a:spcAft>
              <a:buClr>
                <a:srgbClr val="888888"/>
              </a:buClr>
              <a:buSzPts val="1100"/>
              <a:buNone/>
              <a:defRPr sz="1100">
                <a:solidFill>
                  <a:srgbClr val="888888"/>
                </a:solidFill>
              </a:defRPr>
            </a:lvl6pPr>
            <a:lvl7pPr indent="-228600" lvl="6" marL="3200400" algn="l">
              <a:spcBef>
                <a:spcPts val="200"/>
              </a:spcBef>
              <a:spcAft>
                <a:spcPts val="0"/>
              </a:spcAft>
              <a:buClr>
                <a:srgbClr val="888888"/>
              </a:buClr>
              <a:buSzPts val="1100"/>
              <a:buNone/>
              <a:defRPr sz="1100">
                <a:solidFill>
                  <a:srgbClr val="888888"/>
                </a:solidFill>
              </a:defRPr>
            </a:lvl7pPr>
            <a:lvl8pPr indent="-228600" lvl="7" marL="3657600" algn="l">
              <a:spcBef>
                <a:spcPts val="200"/>
              </a:spcBef>
              <a:spcAft>
                <a:spcPts val="0"/>
              </a:spcAft>
              <a:buClr>
                <a:srgbClr val="888888"/>
              </a:buClr>
              <a:buSzPts val="1100"/>
              <a:buNone/>
              <a:defRPr sz="1100">
                <a:solidFill>
                  <a:srgbClr val="888888"/>
                </a:solidFill>
              </a:defRPr>
            </a:lvl8pPr>
            <a:lvl9pPr indent="-228600" lvl="8" marL="4114800" algn="l">
              <a:spcBef>
                <a:spcPts val="200"/>
              </a:spcBef>
              <a:spcAft>
                <a:spcPts val="0"/>
              </a:spcAft>
              <a:buClr>
                <a:srgbClr val="888888"/>
              </a:buClr>
              <a:buSzPts val="1100"/>
              <a:buNone/>
              <a:defRPr sz="1100">
                <a:solidFill>
                  <a:srgbClr val="888888"/>
                </a:solidFill>
              </a:defRPr>
            </a:lvl9pPr>
          </a:lstStyle>
          <a:p/>
        </p:txBody>
      </p:sp>
      <p:sp>
        <p:nvSpPr>
          <p:cNvPr id="71" name="Google Shape;71;p16"/>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76" name="Google Shape;76;p17"/>
          <p:cNvSpPr txBox="1"/>
          <p:nvPr>
            <p:ph idx="1" type="body"/>
          </p:nvPr>
        </p:nvSpPr>
        <p:spPr>
          <a:xfrm>
            <a:off x="457200" y="1200152"/>
            <a:ext cx="4038600" cy="3394472"/>
          </a:xfrm>
          <a:prstGeom prst="rect">
            <a:avLst/>
          </a:prstGeom>
          <a:noFill/>
          <a:ln>
            <a:noFill/>
          </a:ln>
        </p:spPr>
        <p:txBody>
          <a:bodyPr anchorCtr="0" anchor="t" bIns="34275" lIns="68575" spcFirstLastPara="1" rIns="68575" wrap="square" tIns="34275">
            <a:noAutofit/>
          </a:bodyPr>
          <a:lstStyle>
            <a:lvl1pPr indent="-361950" lvl="0" marL="457200" algn="l">
              <a:spcBef>
                <a:spcPts val="400"/>
              </a:spcBef>
              <a:spcAft>
                <a:spcPts val="0"/>
              </a:spcAft>
              <a:buClr>
                <a:schemeClr val="dk1"/>
              </a:buClr>
              <a:buSzPts val="2100"/>
              <a:buChar char="•"/>
              <a:defRPr sz="2100"/>
            </a:lvl1pPr>
            <a:lvl2pPr indent="-342900" lvl="1" marL="914400" algn="l">
              <a:spcBef>
                <a:spcPts val="400"/>
              </a:spcBef>
              <a:spcAft>
                <a:spcPts val="0"/>
              </a:spcAft>
              <a:buClr>
                <a:schemeClr val="dk1"/>
              </a:buClr>
              <a:buSzPts val="1800"/>
              <a:buChar char="–"/>
              <a:defRPr sz="1800"/>
            </a:lvl2pPr>
            <a:lvl3pPr indent="-323850" lvl="2" marL="1371600" algn="l">
              <a:spcBef>
                <a:spcPts val="300"/>
              </a:spcBef>
              <a:spcAft>
                <a:spcPts val="0"/>
              </a:spcAft>
              <a:buClr>
                <a:schemeClr val="dk1"/>
              </a:buClr>
              <a:buSzPts val="1500"/>
              <a:buChar char="•"/>
              <a:defRPr sz="15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77" name="Google Shape;77;p17"/>
          <p:cNvSpPr txBox="1"/>
          <p:nvPr>
            <p:ph idx="2" type="body"/>
          </p:nvPr>
        </p:nvSpPr>
        <p:spPr>
          <a:xfrm>
            <a:off x="4648200" y="1200152"/>
            <a:ext cx="4038600" cy="3394472"/>
          </a:xfrm>
          <a:prstGeom prst="rect">
            <a:avLst/>
          </a:prstGeom>
          <a:noFill/>
          <a:ln>
            <a:noFill/>
          </a:ln>
        </p:spPr>
        <p:txBody>
          <a:bodyPr anchorCtr="0" anchor="t" bIns="34275" lIns="68575" spcFirstLastPara="1" rIns="68575" wrap="square" tIns="34275">
            <a:noAutofit/>
          </a:bodyPr>
          <a:lstStyle>
            <a:lvl1pPr indent="-361950" lvl="0" marL="457200" algn="l">
              <a:spcBef>
                <a:spcPts val="400"/>
              </a:spcBef>
              <a:spcAft>
                <a:spcPts val="0"/>
              </a:spcAft>
              <a:buClr>
                <a:schemeClr val="dk1"/>
              </a:buClr>
              <a:buSzPts val="2100"/>
              <a:buChar char="•"/>
              <a:defRPr sz="2100"/>
            </a:lvl1pPr>
            <a:lvl2pPr indent="-342900" lvl="1" marL="914400" algn="l">
              <a:spcBef>
                <a:spcPts val="400"/>
              </a:spcBef>
              <a:spcAft>
                <a:spcPts val="0"/>
              </a:spcAft>
              <a:buClr>
                <a:schemeClr val="dk1"/>
              </a:buClr>
              <a:buSzPts val="1800"/>
              <a:buChar char="–"/>
              <a:defRPr sz="1800"/>
            </a:lvl2pPr>
            <a:lvl3pPr indent="-323850" lvl="2" marL="1371600" algn="l">
              <a:spcBef>
                <a:spcPts val="300"/>
              </a:spcBef>
              <a:spcAft>
                <a:spcPts val="0"/>
              </a:spcAft>
              <a:buClr>
                <a:schemeClr val="dk1"/>
              </a:buClr>
              <a:buSzPts val="1500"/>
              <a:buChar char="•"/>
              <a:defRPr sz="1500"/>
            </a:lvl3pPr>
            <a:lvl4pPr indent="-317500" lvl="3" marL="1828800" algn="l">
              <a:spcBef>
                <a:spcPts val="300"/>
              </a:spcBef>
              <a:spcAft>
                <a:spcPts val="0"/>
              </a:spcAft>
              <a:buClr>
                <a:schemeClr val="dk1"/>
              </a:buClr>
              <a:buSzPts val="1400"/>
              <a:buChar char="–"/>
              <a:defRPr sz="1400"/>
            </a:lvl4pPr>
            <a:lvl5pPr indent="-317500" lvl="4" marL="2286000" algn="l">
              <a:spcBef>
                <a:spcPts val="300"/>
              </a:spcBef>
              <a:spcAft>
                <a:spcPts val="0"/>
              </a:spcAft>
              <a:buClr>
                <a:schemeClr val="dk1"/>
              </a:buClr>
              <a:buSzPts val="1400"/>
              <a:buChar char="»"/>
              <a:defRPr sz="1400"/>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78" name="Google Shape;78;p17"/>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83" name="Google Shape;83;p18"/>
          <p:cNvSpPr txBox="1"/>
          <p:nvPr>
            <p:ph idx="1" type="body"/>
          </p:nvPr>
        </p:nvSpPr>
        <p:spPr>
          <a:xfrm>
            <a:off x="457200" y="1151335"/>
            <a:ext cx="4040188" cy="479822"/>
          </a:xfrm>
          <a:prstGeom prst="rect">
            <a:avLst/>
          </a:prstGeom>
          <a:noFill/>
          <a:ln>
            <a:noFill/>
          </a:ln>
        </p:spPr>
        <p:txBody>
          <a:bodyPr anchorCtr="0" anchor="b" bIns="34275" lIns="68575" spcFirstLastPara="1" rIns="68575" wrap="square" tIns="34275">
            <a:noAutofit/>
          </a:bodyPr>
          <a:lstStyle>
            <a:lvl1pPr indent="-228600" lvl="0" marL="457200" algn="l">
              <a:spcBef>
                <a:spcPts val="400"/>
              </a:spcBef>
              <a:spcAft>
                <a:spcPts val="0"/>
              </a:spcAft>
              <a:buClr>
                <a:schemeClr val="dk1"/>
              </a:buClr>
              <a:buSzPts val="1800"/>
              <a:buNone/>
              <a:defRPr b="1" sz="1800"/>
            </a:lvl1pPr>
            <a:lvl2pPr indent="-228600" lvl="1" marL="914400" algn="l">
              <a:spcBef>
                <a:spcPts val="300"/>
              </a:spcBef>
              <a:spcAft>
                <a:spcPts val="0"/>
              </a:spcAft>
              <a:buClr>
                <a:schemeClr val="dk1"/>
              </a:buClr>
              <a:buSzPts val="1500"/>
              <a:buNone/>
              <a:defRPr b="1" sz="1500"/>
            </a:lvl2pPr>
            <a:lvl3pPr indent="-228600" lvl="2" marL="1371600" algn="l">
              <a:spcBef>
                <a:spcPts val="300"/>
              </a:spcBef>
              <a:spcAft>
                <a:spcPts val="0"/>
              </a:spcAft>
              <a:buClr>
                <a:schemeClr val="dk1"/>
              </a:buClr>
              <a:buSzPts val="1400"/>
              <a:buNone/>
              <a:defRPr b="1" sz="1400"/>
            </a:lvl3pPr>
            <a:lvl4pPr indent="-228600" lvl="3" marL="1828800" algn="l">
              <a:spcBef>
                <a:spcPts val="200"/>
              </a:spcBef>
              <a:spcAft>
                <a:spcPts val="0"/>
              </a:spcAft>
              <a:buClr>
                <a:schemeClr val="dk1"/>
              </a:buClr>
              <a:buSzPts val="1200"/>
              <a:buNone/>
              <a:defRPr b="1" sz="1200"/>
            </a:lvl4pPr>
            <a:lvl5pPr indent="-228600" lvl="4" marL="2286000" algn="l">
              <a:spcBef>
                <a:spcPts val="200"/>
              </a:spcBef>
              <a:spcAft>
                <a:spcPts val="0"/>
              </a:spcAft>
              <a:buClr>
                <a:schemeClr val="dk1"/>
              </a:buClr>
              <a:buSzPts val="1200"/>
              <a:buNone/>
              <a:defRPr b="1" sz="1200"/>
            </a:lvl5pPr>
            <a:lvl6pPr indent="-228600" lvl="5" marL="2743200" algn="l">
              <a:spcBef>
                <a:spcPts val="200"/>
              </a:spcBef>
              <a:spcAft>
                <a:spcPts val="0"/>
              </a:spcAft>
              <a:buClr>
                <a:schemeClr val="dk1"/>
              </a:buClr>
              <a:buSzPts val="1200"/>
              <a:buNone/>
              <a:defRPr b="1" sz="1200"/>
            </a:lvl6pPr>
            <a:lvl7pPr indent="-228600" lvl="6" marL="3200400" algn="l">
              <a:spcBef>
                <a:spcPts val="200"/>
              </a:spcBef>
              <a:spcAft>
                <a:spcPts val="0"/>
              </a:spcAft>
              <a:buClr>
                <a:schemeClr val="dk1"/>
              </a:buClr>
              <a:buSzPts val="1200"/>
              <a:buNone/>
              <a:defRPr b="1" sz="1200"/>
            </a:lvl7pPr>
            <a:lvl8pPr indent="-228600" lvl="7" marL="3657600" algn="l">
              <a:spcBef>
                <a:spcPts val="200"/>
              </a:spcBef>
              <a:spcAft>
                <a:spcPts val="0"/>
              </a:spcAft>
              <a:buClr>
                <a:schemeClr val="dk1"/>
              </a:buClr>
              <a:buSzPts val="1200"/>
              <a:buNone/>
              <a:defRPr b="1" sz="1200"/>
            </a:lvl8pPr>
            <a:lvl9pPr indent="-228600" lvl="8" marL="4114800" algn="l">
              <a:spcBef>
                <a:spcPts val="200"/>
              </a:spcBef>
              <a:spcAft>
                <a:spcPts val="0"/>
              </a:spcAft>
              <a:buClr>
                <a:schemeClr val="dk1"/>
              </a:buClr>
              <a:buSzPts val="1200"/>
              <a:buNone/>
              <a:defRPr b="1" sz="1200"/>
            </a:lvl9pPr>
          </a:lstStyle>
          <a:p/>
        </p:txBody>
      </p:sp>
      <p:sp>
        <p:nvSpPr>
          <p:cNvPr id="84" name="Google Shape;84;p18"/>
          <p:cNvSpPr txBox="1"/>
          <p:nvPr>
            <p:ph idx="2" type="body"/>
          </p:nvPr>
        </p:nvSpPr>
        <p:spPr>
          <a:xfrm>
            <a:off x="457200" y="1631156"/>
            <a:ext cx="4040188" cy="2963466"/>
          </a:xfrm>
          <a:prstGeom prst="rect">
            <a:avLst/>
          </a:prstGeom>
          <a:noFill/>
          <a:ln>
            <a:noFill/>
          </a:ln>
        </p:spPr>
        <p:txBody>
          <a:bodyPr anchorCtr="0" anchor="t" bIns="34275" lIns="68575" spcFirstLastPara="1" rIns="68575" wrap="square" tIns="34275">
            <a:noAutofit/>
          </a:bodyPr>
          <a:lstStyle>
            <a:lvl1pPr indent="-342900" lvl="0" marL="457200" algn="l">
              <a:spcBef>
                <a:spcPts val="400"/>
              </a:spcBef>
              <a:spcAft>
                <a:spcPts val="0"/>
              </a:spcAft>
              <a:buClr>
                <a:schemeClr val="dk1"/>
              </a:buClr>
              <a:buSzPts val="1800"/>
              <a:buChar char="•"/>
              <a:defRPr sz="1800"/>
            </a:lvl1pPr>
            <a:lvl2pPr indent="-323850" lvl="1" marL="914400" algn="l">
              <a:spcBef>
                <a:spcPts val="300"/>
              </a:spcBef>
              <a:spcAft>
                <a:spcPts val="0"/>
              </a:spcAft>
              <a:buClr>
                <a:schemeClr val="dk1"/>
              </a:buClr>
              <a:buSzPts val="1500"/>
              <a:buChar char="–"/>
              <a:defRPr sz="15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85" name="Google Shape;85;p18"/>
          <p:cNvSpPr txBox="1"/>
          <p:nvPr>
            <p:ph idx="3" type="body"/>
          </p:nvPr>
        </p:nvSpPr>
        <p:spPr>
          <a:xfrm>
            <a:off x="4645027" y="1151335"/>
            <a:ext cx="4041775" cy="479822"/>
          </a:xfrm>
          <a:prstGeom prst="rect">
            <a:avLst/>
          </a:prstGeom>
          <a:noFill/>
          <a:ln>
            <a:noFill/>
          </a:ln>
        </p:spPr>
        <p:txBody>
          <a:bodyPr anchorCtr="0" anchor="b" bIns="34275" lIns="68575" spcFirstLastPara="1" rIns="68575" wrap="square" tIns="34275">
            <a:noAutofit/>
          </a:bodyPr>
          <a:lstStyle>
            <a:lvl1pPr indent="-228600" lvl="0" marL="457200" algn="l">
              <a:spcBef>
                <a:spcPts val="400"/>
              </a:spcBef>
              <a:spcAft>
                <a:spcPts val="0"/>
              </a:spcAft>
              <a:buClr>
                <a:schemeClr val="dk1"/>
              </a:buClr>
              <a:buSzPts val="1800"/>
              <a:buNone/>
              <a:defRPr b="1" sz="1800"/>
            </a:lvl1pPr>
            <a:lvl2pPr indent="-228600" lvl="1" marL="914400" algn="l">
              <a:spcBef>
                <a:spcPts val="300"/>
              </a:spcBef>
              <a:spcAft>
                <a:spcPts val="0"/>
              </a:spcAft>
              <a:buClr>
                <a:schemeClr val="dk1"/>
              </a:buClr>
              <a:buSzPts val="1500"/>
              <a:buNone/>
              <a:defRPr b="1" sz="1500"/>
            </a:lvl2pPr>
            <a:lvl3pPr indent="-228600" lvl="2" marL="1371600" algn="l">
              <a:spcBef>
                <a:spcPts val="300"/>
              </a:spcBef>
              <a:spcAft>
                <a:spcPts val="0"/>
              </a:spcAft>
              <a:buClr>
                <a:schemeClr val="dk1"/>
              </a:buClr>
              <a:buSzPts val="1400"/>
              <a:buNone/>
              <a:defRPr b="1" sz="1400"/>
            </a:lvl3pPr>
            <a:lvl4pPr indent="-228600" lvl="3" marL="1828800" algn="l">
              <a:spcBef>
                <a:spcPts val="200"/>
              </a:spcBef>
              <a:spcAft>
                <a:spcPts val="0"/>
              </a:spcAft>
              <a:buClr>
                <a:schemeClr val="dk1"/>
              </a:buClr>
              <a:buSzPts val="1200"/>
              <a:buNone/>
              <a:defRPr b="1" sz="1200"/>
            </a:lvl4pPr>
            <a:lvl5pPr indent="-228600" lvl="4" marL="2286000" algn="l">
              <a:spcBef>
                <a:spcPts val="200"/>
              </a:spcBef>
              <a:spcAft>
                <a:spcPts val="0"/>
              </a:spcAft>
              <a:buClr>
                <a:schemeClr val="dk1"/>
              </a:buClr>
              <a:buSzPts val="1200"/>
              <a:buNone/>
              <a:defRPr b="1" sz="1200"/>
            </a:lvl5pPr>
            <a:lvl6pPr indent="-228600" lvl="5" marL="2743200" algn="l">
              <a:spcBef>
                <a:spcPts val="200"/>
              </a:spcBef>
              <a:spcAft>
                <a:spcPts val="0"/>
              </a:spcAft>
              <a:buClr>
                <a:schemeClr val="dk1"/>
              </a:buClr>
              <a:buSzPts val="1200"/>
              <a:buNone/>
              <a:defRPr b="1" sz="1200"/>
            </a:lvl6pPr>
            <a:lvl7pPr indent="-228600" lvl="6" marL="3200400" algn="l">
              <a:spcBef>
                <a:spcPts val="200"/>
              </a:spcBef>
              <a:spcAft>
                <a:spcPts val="0"/>
              </a:spcAft>
              <a:buClr>
                <a:schemeClr val="dk1"/>
              </a:buClr>
              <a:buSzPts val="1200"/>
              <a:buNone/>
              <a:defRPr b="1" sz="1200"/>
            </a:lvl7pPr>
            <a:lvl8pPr indent="-228600" lvl="7" marL="3657600" algn="l">
              <a:spcBef>
                <a:spcPts val="200"/>
              </a:spcBef>
              <a:spcAft>
                <a:spcPts val="0"/>
              </a:spcAft>
              <a:buClr>
                <a:schemeClr val="dk1"/>
              </a:buClr>
              <a:buSzPts val="1200"/>
              <a:buNone/>
              <a:defRPr b="1" sz="1200"/>
            </a:lvl8pPr>
            <a:lvl9pPr indent="-228600" lvl="8" marL="4114800" algn="l">
              <a:spcBef>
                <a:spcPts val="200"/>
              </a:spcBef>
              <a:spcAft>
                <a:spcPts val="0"/>
              </a:spcAft>
              <a:buClr>
                <a:schemeClr val="dk1"/>
              </a:buClr>
              <a:buSzPts val="1200"/>
              <a:buNone/>
              <a:defRPr b="1" sz="1200"/>
            </a:lvl9pPr>
          </a:lstStyle>
          <a:p/>
        </p:txBody>
      </p:sp>
      <p:sp>
        <p:nvSpPr>
          <p:cNvPr id="86" name="Google Shape;86;p18"/>
          <p:cNvSpPr txBox="1"/>
          <p:nvPr>
            <p:ph idx="4" type="body"/>
          </p:nvPr>
        </p:nvSpPr>
        <p:spPr>
          <a:xfrm>
            <a:off x="4645027" y="1631156"/>
            <a:ext cx="4041775" cy="2963466"/>
          </a:xfrm>
          <a:prstGeom prst="rect">
            <a:avLst/>
          </a:prstGeom>
          <a:noFill/>
          <a:ln>
            <a:noFill/>
          </a:ln>
        </p:spPr>
        <p:txBody>
          <a:bodyPr anchorCtr="0" anchor="t" bIns="34275" lIns="68575" spcFirstLastPara="1" rIns="68575" wrap="square" tIns="34275">
            <a:noAutofit/>
          </a:bodyPr>
          <a:lstStyle>
            <a:lvl1pPr indent="-342900" lvl="0" marL="457200" algn="l">
              <a:spcBef>
                <a:spcPts val="400"/>
              </a:spcBef>
              <a:spcAft>
                <a:spcPts val="0"/>
              </a:spcAft>
              <a:buClr>
                <a:schemeClr val="dk1"/>
              </a:buClr>
              <a:buSzPts val="1800"/>
              <a:buChar char="•"/>
              <a:defRPr sz="1800"/>
            </a:lvl1pPr>
            <a:lvl2pPr indent="-323850" lvl="1" marL="914400" algn="l">
              <a:spcBef>
                <a:spcPts val="300"/>
              </a:spcBef>
              <a:spcAft>
                <a:spcPts val="0"/>
              </a:spcAft>
              <a:buClr>
                <a:schemeClr val="dk1"/>
              </a:buClr>
              <a:buSzPts val="1500"/>
              <a:buChar char="–"/>
              <a:defRPr sz="15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87" name="Google Shape;87;p18"/>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92" name="Google Shape;92;p19"/>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457201" y="204788"/>
            <a:ext cx="3008313" cy="871538"/>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b="1" sz="1500"/>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101" name="Google Shape;101;p21"/>
          <p:cNvSpPr txBox="1"/>
          <p:nvPr>
            <p:ph idx="1" type="body"/>
          </p:nvPr>
        </p:nvSpPr>
        <p:spPr>
          <a:xfrm>
            <a:off x="3575050" y="204790"/>
            <a:ext cx="5111750" cy="4389835"/>
          </a:xfrm>
          <a:prstGeom prst="rect">
            <a:avLst/>
          </a:prstGeom>
          <a:noFill/>
          <a:ln>
            <a:noFill/>
          </a:ln>
        </p:spPr>
        <p:txBody>
          <a:bodyPr anchorCtr="0" anchor="t" bIns="34275" lIns="68575" spcFirstLastPara="1" rIns="68575" wrap="square" tIns="34275">
            <a:noAutofit/>
          </a:bodyPr>
          <a:lstStyle>
            <a:lvl1pPr indent="-381000" lvl="0" marL="457200" algn="l">
              <a:spcBef>
                <a:spcPts val="500"/>
              </a:spcBef>
              <a:spcAft>
                <a:spcPts val="0"/>
              </a:spcAft>
              <a:buClr>
                <a:schemeClr val="dk1"/>
              </a:buClr>
              <a:buSzPts val="2400"/>
              <a:buChar char="•"/>
              <a:defRPr sz="2400"/>
            </a:lvl1pPr>
            <a:lvl2pPr indent="-361950" lvl="1" marL="914400" algn="l">
              <a:spcBef>
                <a:spcPts val="400"/>
              </a:spcBef>
              <a:spcAft>
                <a:spcPts val="0"/>
              </a:spcAft>
              <a:buClr>
                <a:schemeClr val="dk1"/>
              </a:buClr>
              <a:buSzPts val="2100"/>
              <a:buChar char="–"/>
              <a:defRPr sz="2100"/>
            </a:lvl2pPr>
            <a:lvl3pPr indent="-342900" lvl="2" marL="1371600" algn="l">
              <a:spcBef>
                <a:spcPts val="400"/>
              </a:spcBef>
              <a:spcAft>
                <a:spcPts val="0"/>
              </a:spcAft>
              <a:buClr>
                <a:schemeClr val="dk1"/>
              </a:buClr>
              <a:buSzPts val="1800"/>
              <a:buChar char="•"/>
              <a:defRPr sz="1800"/>
            </a:lvl3pPr>
            <a:lvl4pPr indent="-323850" lvl="3" marL="1828800" algn="l">
              <a:spcBef>
                <a:spcPts val="300"/>
              </a:spcBef>
              <a:spcAft>
                <a:spcPts val="0"/>
              </a:spcAft>
              <a:buClr>
                <a:schemeClr val="dk1"/>
              </a:buClr>
              <a:buSzPts val="1500"/>
              <a:buChar char="–"/>
              <a:defRPr sz="1500"/>
            </a:lvl4pPr>
            <a:lvl5pPr indent="-323850" lvl="4" marL="2286000" algn="l">
              <a:spcBef>
                <a:spcPts val="300"/>
              </a:spcBef>
              <a:spcAft>
                <a:spcPts val="0"/>
              </a:spcAft>
              <a:buClr>
                <a:schemeClr val="dk1"/>
              </a:buClr>
              <a:buSzPts val="1500"/>
              <a:buChar char="»"/>
              <a:defRPr sz="1500"/>
            </a:lvl5pPr>
            <a:lvl6pPr indent="-323850" lvl="5" marL="2743200" algn="l">
              <a:spcBef>
                <a:spcPts val="300"/>
              </a:spcBef>
              <a:spcAft>
                <a:spcPts val="0"/>
              </a:spcAft>
              <a:buClr>
                <a:schemeClr val="dk1"/>
              </a:buClr>
              <a:buSzPts val="1500"/>
              <a:buChar char="•"/>
              <a:defRPr sz="1500"/>
            </a:lvl6pPr>
            <a:lvl7pPr indent="-323850" lvl="6" marL="3200400" algn="l">
              <a:spcBef>
                <a:spcPts val="300"/>
              </a:spcBef>
              <a:spcAft>
                <a:spcPts val="0"/>
              </a:spcAft>
              <a:buClr>
                <a:schemeClr val="dk1"/>
              </a:buClr>
              <a:buSzPts val="1500"/>
              <a:buChar char="•"/>
              <a:defRPr sz="1500"/>
            </a:lvl7pPr>
            <a:lvl8pPr indent="-323850" lvl="7" marL="3657600" algn="l">
              <a:spcBef>
                <a:spcPts val="300"/>
              </a:spcBef>
              <a:spcAft>
                <a:spcPts val="0"/>
              </a:spcAft>
              <a:buClr>
                <a:schemeClr val="dk1"/>
              </a:buClr>
              <a:buSzPts val="1500"/>
              <a:buChar char="•"/>
              <a:defRPr sz="1500"/>
            </a:lvl8pPr>
            <a:lvl9pPr indent="-323850" lvl="8" marL="4114800" algn="l">
              <a:spcBef>
                <a:spcPts val="300"/>
              </a:spcBef>
              <a:spcAft>
                <a:spcPts val="0"/>
              </a:spcAft>
              <a:buClr>
                <a:schemeClr val="dk1"/>
              </a:buClr>
              <a:buSzPts val="1500"/>
              <a:buChar char="•"/>
              <a:defRPr sz="1500"/>
            </a:lvl9pPr>
          </a:lstStyle>
          <a:p/>
        </p:txBody>
      </p:sp>
      <p:sp>
        <p:nvSpPr>
          <p:cNvPr id="102" name="Google Shape;102;p21"/>
          <p:cNvSpPr txBox="1"/>
          <p:nvPr>
            <p:ph idx="2" type="body"/>
          </p:nvPr>
        </p:nvSpPr>
        <p:spPr>
          <a:xfrm>
            <a:off x="457201" y="1076327"/>
            <a:ext cx="3008313" cy="3518297"/>
          </a:xfrm>
          <a:prstGeom prst="rect">
            <a:avLst/>
          </a:prstGeom>
          <a:noFill/>
          <a:ln>
            <a:noFill/>
          </a:ln>
        </p:spPr>
        <p:txBody>
          <a:bodyPr anchorCtr="0" anchor="t" bIns="34275" lIns="68575" spcFirstLastPara="1" rIns="68575" wrap="square" tIns="34275">
            <a:noAutofit/>
          </a:bodyPr>
          <a:lstStyle>
            <a:lvl1pPr indent="-228600" lvl="0" marL="457200" algn="l">
              <a:spcBef>
                <a:spcPts val="200"/>
              </a:spcBef>
              <a:spcAft>
                <a:spcPts val="0"/>
              </a:spcAft>
              <a:buClr>
                <a:schemeClr val="dk1"/>
              </a:buClr>
              <a:buSzPts val="1100"/>
              <a:buNone/>
              <a:defRPr sz="1100"/>
            </a:lvl1pPr>
            <a:lvl2pPr indent="-228600" lvl="1" marL="914400" algn="l">
              <a:spcBef>
                <a:spcPts val="200"/>
              </a:spcBef>
              <a:spcAft>
                <a:spcPts val="0"/>
              </a:spcAft>
              <a:buClr>
                <a:schemeClr val="dk1"/>
              </a:buClr>
              <a:buSzPts val="900"/>
              <a:buNone/>
              <a:defRPr sz="900"/>
            </a:lvl2pPr>
            <a:lvl3pPr indent="-228600" lvl="2" marL="1371600" algn="l">
              <a:spcBef>
                <a:spcPts val="200"/>
              </a:spcBef>
              <a:spcAft>
                <a:spcPts val="0"/>
              </a:spcAft>
              <a:buClr>
                <a:schemeClr val="dk1"/>
              </a:buClr>
              <a:buSzPts val="800"/>
              <a:buNone/>
              <a:defRPr sz="800"/>
            </a:lvl3pPr>
            <a:lvl4pPr indent="-228600" lvl="3" marL="1828800" algn="l">
              <a:spcBef>
                <a:spcPts val="100"/>
              </a:spcBef>
              <a:spcAft>
                <a:spcPts val="0"/>
              </a:spcAft>
              <a:buClr>
                <a:schemeClr val="dk1"/>
              </a:buClr>
              <a:buSzPts val="700"/>
              <a:buNone/>
              <a:defRPr sz="700"/>
            </a:lvl4pPr>
            <a:lvl5pPr indent="-228600" lvl="4" marL="2286000" algn="l">
              <a:spcBef>
                <a:spcPts val="100"/>
              </a:spcBef>
              <a:spcAft>
                <a:spcPts val="0"/>
              </a:spcAft>
              <a:buClr>
                <a:schemeClr val="dk1"/>
              </a:buClr>
              <a:buSzPts val="700"/>
              <a:buNone/>
              <a:defRPr sz="700"/>
            </a:lvl5pPr>
            <a:lvl6pPr indent="-228600" lvl="5" marL="2743200" algn="l">
              <a:spcBef>
                <a:spcPts val="100"/>
              </a:spcBef>
              <a:spcAft>
                <a:spcPts val="0"/>
              </a:spcAft>
              <a:buClr>
                <a:schemeClr val="dk1"/>
              </a:buClr>
              <a:buSzPts val="700"/>
              <a:buNone/>
              <a:defRPr sz="700"/>
            </a:lvl6pPr>
            <a:lvl7pPr indent="-228600" lvl="6" marL="3200400" algn="l">
              <a:spcBef>
                <a:spcPts val="100"/>
              </a:spcBef>
              <a:spcAft>
                <a:spcPts val="0"/>
              </a:spcAft>
              <a:buClr>
                <a:schemeClr val="dk1"/>
              </a:buClr>
              <a:buSzPts val="700"/>
              <a:buNone/>
              <a:defRPr sz="700"/>
            </a:lvl7pPr>
            <a:lvl8pPr indent="-228600" lvl="7" marL="3657600" algn="l">
              <a:spcBef>
                <a:spcPts val="100"/>
              </a:spcBef>
              <a:spcAft>
                <a:spcPts val="0"/>
              </a:spcAft>
              <a:buClr>
                <a:schemeClr val="dk1"/>
              </a:buClr>
              <a:buSzPts val="700"/>
              <a:buNone/>
              <a:defRPr sz="700"/>
            </a:lvl8pPr>
            <a:lvl9pPr indent="-228600" lvl="8" marL="4114800" algn="l">
              <a:spcBef>
                <a:spcPts val="100"/>
              </a:spcBef>
              <a:spcAft>
                <a:spcPts val="0"/>
              </a:spcAft>
              <a:buClr>
                <a:schemeClr val="dk1"/>
              </a:buClr>
              <a:buSzPts val="700"/>
              <a:buNone/>
              <a:defRPr sz="700"/>
            </a:lvl9pPr>
          </a:lstStyle>
          <a:p/>
        </p:txBody>
      </p:sp>
      <p:sp>
        <p:nvSpPr>
          <p:cNvPr id="103" name="Google Shape;103;p21"/>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1792288" y="3600450"/>
            <a:ext cx="5486400" cy="425054"/>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100"/>
              <a:buNone/>
              <a:defRPr b="1" sz="1500"/>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108" name="Google Shape;108;p22"/>
          <p:cNvSpPr/>
          <p:nvPr>
            <p:ph idx="2" type="pic"/>
          </p:nvPr>
        </p:nvSpPr>
        <p:spPr>
          <a:xfrm>
            <a:off x="1792288" y="459581"/>
            <a:ext cx="5486400" cy="3086100"/>
          </a:xfrm>
          <a:prstGeom prst="rect">
            <a:avLst/>
          </a:prstGeom>
          <a:noFill/>
          <a:ln>
            <a:noFill/>
          </a:ln>
        </p:spPr>
      </p:sp>
      <p:sp>
        <p:nvSpPr>
          <p:cNvPr id="109" name="Google Shape;109;p22"/>
          <p:cNvSpPr txBox="1"/>
          <p:nvPr>
            <p:ph idx="1" type="body"/>
          </p:nvPr>
        </p:nvSpPr>
        <p:spPr>
          <a:xfrm>
            <a:off x="1792288" y="4025503"/>
            <a:ext cx="5486400" cy="603647"/>
          </a:xfrm>
          <a:prstGeom prst="rect">
            <a:avLst/>
          </a:prstGeom>
          <a:noFill/>
          <a:ln>
            <a:noFill/>
          </a:ln>
        </p:spPr>
        <p:txBody>
          <a:bodyPr anchorCtr="0" anchor="t" bIns="34275" lIns="68575" spcFirstLastPara="1" rIns="68575" wrap="square" tIns="34275">
            <a:noAutofit/>
          </a:bodyPr>
          <a:lstStyle>
            <a:lvl1pPr indent="-228600" lvl="0" marL="457200" algn="l">
              <a:spcBef>
                <a:spcPts val="200"/>
              </a:spcBef>
              <a:spcAft>
                <a:spcPts val="0"/>
              </a:spcAft>
              <a:buClr>
                <a:schemeClr val="dk1"/>
              </a:buClr>
              <a:buSzPts val="1100"/>
              <a:buNone/>
              <a:defRPr sz="1100"/>
            </a:lvl1pPr>
            <a:lvl2pPr indent="-228600" lvl="1" marL="914400" algn="l">
              <a:spcBef>
                <a:spcPts val="200"/>
              </a:spcBef>
              <a:spcAft>
                <a:spcPts val="0"/>
              </a:spcAft>
              <a:buClr>
                <a:schemeClr val="dk1"/>
              </a:buClr>
              <a:buSzPts val="900"/>
              <a:buNone/>
              <a:defRPr sz="900"/>
            </a:lvl2pPr>
            <a:lvl3pPr indent="-228600" lvl="2" marL="1371600" algn="l">
              <a:spcBef>
                <a:spcPts val="200"/>
              </a:spcBef>
              <a:spcAft>
                <a:spcPts val="0"/>
              </a:spcAft>
              <a:buClr>
                <a:schemeClr val="dk1"/>
              </a:buClr>
              <a:buSzPts val="800"/>
              <a:buNone/>
              <a:defRPr sz="800"/>
            </a:lvl3pPr>
            <a:lvl4pPr indent="-228600" lvl="3" marL="1828800" algn="l">
              <a:spcBef>
                <a:spcPts val="100"/>
              </a:spcBef>
              <a:spcAft>
                <a:spcPts val="0"/>
              </a:spcAft>
              <a:buClr>
                <a:schemeClr val="dk1"/>
              </a:buClr>
              <a:buSzPts val="700"/>
              <a:buNone/>
              <a:defRPr sz="700"/>
            </a:lvl4pPr>
            <a:lvl5pPr indent="-228600" lvl="4" marL="2286000" algn="l">
              <a:spcBef>
                <a:spcPts val="100"/>
              </a:spcBef>
              <a:spcAft>
                <a:spcPts val="0"/>
              </a:spcAft>
              <a:buClr>
                <a:schemeClr val="dk1"/>
              </a:buClr>
              <a:buSzPts val="700"/>
              <a:buNone/>
              <a:defRPr sz="700"/>
            </a:lvl5pPr>
            <a:lvl6pPr indent="-228600" lvl="5" marL="2743200" algn="l">
              <a:spcBef>
                <a:spcPts val="100"/>
              </a:spcBef>
              <a:spcAft>
                <a:spcPts val="0"/>
              </a:spcAft>
              <a:buClr>
                <a:schemeClr val="dk1"/>
              </a:buClr>
              <a:buSzPts val="700"/>
              <a:buNone/>
              <a:defRPr sz="700"/>
            </a:lvl6pPr>
            <a:lvl7pPr indent="-228600" lvl="6" marL="3200400" algn="l">
              <a:spcBef>
                <a:spcPts val="100"/>
              </a:spcBef>
              <a:spcAft>
                <a:spcPts val="0"/>
              </a:spcAft>
              <a:buClr>
                <a:schemeClr val="dk1"/>
              </a:buClr>
              <a:buSzPts val="700"/>
              <a:buNone/>
              <a:defRPr sz="700"/>
            </a:lvl7pPr>
            <a:lvl8pPr indent="-228600" lvl="7" marL="3657600" algn="l">
              <a:spcBef>
                <a:spcPts val="100"/>
              </a:spcBef>
              <a:spcAft>
                <a:spcPts val="0"/>
              </a:spcAft>
              <a:buClr>
                <a:schemeClr val="dk1"/>
              </a:buClr>
              <a:buSzPts val="700"/>
              <a:buNone/>
              <a:defRPr sz="700"/>
            </a:lvl8pPr>
            <a:lvl9pPr indent="-228600" lvl="8" marL="4114800" algn="l">
              <a:spcBef>
                <a:spcPts val="100"/>
              </a:spcBef>
              <a:spcAft>
                <a:spcPts val="0"/>
              </a:spcAft>
              <a:buClr>
                <a:schemeClr val="dk1"/>
              </a:buClr>
              <a:buSzPts val="700"/>
              <a:buNone/>
              <a:defRPr sz="700"/>
            </a:lvl9pPr>
          </a:lstStyle>
          <a:p/>
        </p:txBody>
      </p:sp>
      <p:sp>
        <p:nvSpPr>
          <p:cNvPr id="110" name="Google Shape;110;p22"/>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115" name="Google Shape;115;p23"/>
          <p:cNvSpPr txBox="1"/>
          <p:nvPr>
            <p:ph idx="1" type="body"/>
          </p:nvPr>
        </p:nvSpPr>
        <p:spPr>
          <a:xfrm rot="5400000">
            <a:off x="2685455" y="-1406723"/>
            <a:ext cx="3773091" cy="8229600"/>
          </a:xfrm>
          <a:prstGeom prst="rect">
            <a:avLst/>
          </a:prstGeom>
          <a:noFill/>
          <a:ln>
            <a:noFill/>
          </a:ln>
        </p:spPr>
        <p:txBody>
          <a:bodyPr anchorCtr="0" anchor="t" bIns="34275" lIns="68575" spcFirstLastPara="1" rIns="68575" wrap="square" tIns="34275">
            <a:noAutofit/>
          </a:bodyPr>
          <a:lstStyle>
            <a:lvl1pPr indent="-317500" lvl="0" marL="457200" algn="l">
              <a:spcBef>
                <a:spcPts val="300"/>
              </a:spcBef>
              <a:spcAft>
                <a:spcPts val="0"/>
              </a:spcAft>
              <a:buClr>
                <a:schemeClr val="dk1"/>
              </a:buClr>
              <a:buSzPts val="1400"/>
              <a:buChar char="•"/>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116" name="Google Shape;116;p23"/>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463778" y="1371603"/>
            <a:ext cx="4388644" cy="20574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ctr">
              <a:spcBef>
                <a:spcPts val="0"/>
              </a:spcBef>
              <a:spcAft>
                <a:spcPts val="0"/>
              </a:spcAft>
              <a:buSzPts val="1100"/>
              <a:buNone/>
              <a:defRPr/>
            </a:lvl2pPr>
            <a:lvl3pPr lvl="2" algn="ctr">
              <a:spcBef>
                <a:spcPts val="0"/>
              </a:spcBef>
              <a:spcAft>
                <a:spcPts val="0"/>
              </a:spcAft>
              <a:buSzPts val="1100"/>
              <a:buNone/>
              <a:defRPr/>
            </a:lvl3pPr>
            <a:lvl4pPr lvl="3" algn="ctr">
              <a:spcBef>
                <a:spcPts val="0"/>
              </a:spcBef>
              <a:spcAft>
                <a:spcPts val="0"/>
              </a:spcAft>
              <a:buSzPts val="1100"/>
              <a:buNone/>
              <a:defRPr/>
            </a:lvl4pPr>
            <a:lvl5pPr lvl="4" algn="ctr">
              <a:spcBef>
                <a:spcPts val="0"/>
              </a:spcBef>
              <a:spcAft>
                <a:spcPts val="0"/>
              </a:spcAft>
              <a:buSzPts val="1100"/>
              <a:buNone/>
              <a:defRPr/>
            </a:lvl5pPr>
            <a:lvl6pPr lvl="5" algn="ctr">
              <a:spcBef>
                <a:spcPts val="0"/>
              </a:spcBef>
              <a:spcAft>
                <a:spcPts val="0"/>
              </a:spcAft>
              <a:buSzPts val="1100"/>
              <a:buNone/>
              <a:defRPr/>
            </a:lvl6pPr>
            <a:lvl7pPr lvl="6" algn="ctr">
              <a:spcBef>
                <a:spcPts val="0"/>
              </a:spcBef>
              <a:spcAft>
                <a:spcPts val="0"/>
              </a:spcAft>
              <a:buSzPts val="1100"/>
              <a:buNone/>
              <a:defRPr/>
            </a:lvl7pPr>
            <a:lvl8pPr lvl="7" algn="ctr">
              <a:spcBef>
                <a:spcPts val="0"/>
              </a:spcBef>
              <a:spcAft>
                <a:spcPts val="0"/>
              </a:spcAft>
              <a:buSzPts val="1100"/>
              <a:buNone/>
              <a:defRPr/>
            </a:lvl8pPr>
            <a:lvl9pPr lvl="8" algn="ctr">
              <a:spcBef>
                <a:spcPts val="0"/>
              </a:spcBef>
              <a:spcAft>
                <a:spcPts val="0"/>
              </a:spcAft>
              <a:buSzPts val="1100"/>
              <a:buNone/>
              <a:defRPr/>
            </a:lvl9pPr>
          </a:lstStyle>
          <a:p/>
        </p:txBody>
      </p:sp>
      <p:sp>
        <p:nvSpPr>
          <p:cNvPr id="121" name="Google Shape;121;p24"/>
          <p:cNvSpPr txBox="1"/>
          <p:nvPr>
            <p:ph idx="1" type="body"/>
          </p:nvPr>
        </p:nvSpPr>
        <p:spPr>
          <a:xfrm rot="5400000">
            <a:off x="1272778" y="-609597"/>
            <a:ext cx="4388644" cy="6019800"/>
          </a:xfrm>
          <a:prstGeom prst="rect">
            <a:avLst/>
          </a:prstGeom>
          <a:noFill/>
          <a:ln>
            <a:noFill/>
          </a:ln>
        </p:spPr>
        <p:txBody>
          <a:bodyPr anchorCtr="0" anchor="t" bIns="34275" lIns="68575" spcFirstLastPara="1" rIns="68575" wrap="square" tIns="34275">
            <a:noAutofit/>
          </a:bodyPr>
          <a:lstStyle>
            <a:lvl1pPr indent="-317500" lvl="0" marL="457200" algn="l">
              <a:spcBef>
                <a:spcPts val="300"/>
              </a:spcBef>
              <a:spcAft>
                <a:spcPts val="0"/>
              </a:spcAft>
              <a:buClr>
                <a:schemeClr val="dk1"/>
              </a:buClr>
              <a:buSzPts val="1400"/>
              <a:buChar char="•"/>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122" name="Google Shape;122;p24"/>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900">
                <a:solidFill>
                  <a:srgbClr val="898989"/>
                </a:solidFill>
                <a:latin typeface="Oswald"/>
                <a:ea typeface="Oswald"/>
                <a:cs typeface="Oswald"/>
                <a:sym typeface="Oswald"/>
              </a:defRPr>
            </a:lvl1pPr>
            <a:lvl2pPr indent="0" lvl="1" marL="0" algn="r">
              <a:spcBef>
                <a:spcPts val="0"/>
              </a:spcBef>
              <a:spcAft>
                <a:spcPts val="0"/>
              </a:spcAft>
              <a:buNone/>
              <a:defRPr sz="900">
                <a:solidFill>
                  <a:srgbClr val="898989"/>
                </a:solidFill>
                <a:latin typeface="Oswald"/>
                <a:ea typeface="Oswald"/>
                <a:cs typeface="Oswald"/>
                <a:sym typeface="Oswald"/>
              </a:defRPr>
            </a:lvl2pPr>
            <a:lvl3pPr indent="0" lvl="2" marL="0" algn="r">
              <a:spcBef>
                <a:spcPts val="0"/>
              </a:spcBef>
              <a:spcAft>
                <a:spcPts val="0"/>
              </a:spcAft>
              <a:buNone/>
              <a:defRPr sz="900">
                <a:solidFill>
                  <a:srgbClr val="898989"/>
                </a:solidFill>
                <a:latin typeface="Oswald"/>
                <a:ea typeface="Oswald"/>
                <a:cs typeface="Oswald"/>
                <a:sym typeface="Oswald"/>
              </a:defRPr>
            </a:lvl3pPr>
            <a:lvl4pPr indent="0" lvl="3" marL="0" algn="r">
              <a:spcBef>
                <a:spcPts val="0"/>
              </a:spcBef>
              <a:spcAft>
                <a:spcPts val="0"/>
              </a:spcAft>
              <a:buNone/>
              <a:defRPr sz="900">
                <a:solidFill>
                  <a:srgbClr val="898989"/>
                </a:solidFill>
                <a:latin typeface="Oswald"/>
                <a:ea typeface="Oswald"/>
                <a:cs typeface="Oswald"/>
                <a:sym typeface="Oswald"/>
              </a:defRPr>
            </a:lvl4pPr>
            <a:lvl5pPr indent="0" lvl="4" marL="0" algn="r">
              <a:spcBef>
                <a:spcPts val="0"/>
              </a:spcBef>
              <a:spcAft>
                <a:spcPts val="0"/>
              </a:spcAft>
              <a:buNone/>
              <a:defRPr sz="900">
                <a:solidFill>
                  <a:srgbClr val="898989"/>
                </a:solidFill>
                <a:latin typeface="Oswald"/>
                <a:ea typeface="Oswald"/>
                <a:cs typeface="Oswald"/>
                <a:sym typeface="Oswald"/>
              </a:defRPr>
            </a:lvl5pPr>
            <a:lvl6pPr indent="0" lvl="5" marL="0" algn="r">
              <a:spcBef>
                <a:spcPts val="0"/>
              </a:spcBef>
              <a:spcAft>
                <a:spcPts val="0"/>
              </a:spcAft>
              <a:buNone/>
              <a:defRPr sz="900">
                <a:solidFill>
                  <a:srgbClr val="898989"/>
                </a:solidFill>
                <a:latin typeface="Oswald"/>
                <a:ea typeface="Oswald"/>
                <a:cs typeface="Oswald"/>
                <a:sym typeface="Oswald"/>
              </a:defRPr>
            </a:lvl6pPr>
            <a:lvl7pPr indent="0" lvl="6" marL="0" algn="r">
              <a:spcBef>
                <a:spcPts val="0"/>
              </a:spcBef>
              <a:spcAft>
                <a:spcPts val="0"/>
              </a:spcAft>
              <a:buNone/>
              <a:defRPr sz="900">
                <a:solidFill>
                  <a:srgbClr val="898989"/>
                </a:solidFill>
                <a:latin typeface="Oswald"/>
                <a:ea typeface="Oswald"/>
                <a:cs typeface="Oswald"/>
                <a:sym typeface="Oswald"/>
              </a:defRPr>
            </a:lvl7pPr>
            <a:lvl8pPr indent="0" lvl="7" marL="0" algn="r">
              <a:spcBef>
                <a:spcPts val="0"/>
              </a:spcBef>
              <a:spcAft>
                <a:spcPts val="0"/>
              </a:spcAft>
              <a:buNone/>
              <a:defRPr sz="900">
                <a:solidFill>
                  <a:srgbClr val="898989"/>
                </a:solidFill>
                <a:latin typeface="Oswald"/>
                <a:ea typeface="Oswald"/>
                <a:cs typeface="Oswald"/>
                <a:sym typeface="Oswald"/>
              </a:defRPr>
            </a:lvl8pPr>
            <a:lvl9pPr indent="0" lvl="8" marL="0" algn="r">
              <a:spcBef>
                <a:spcPts val="0"/>
              </a:spcBef>
              <a:spcAft>
                <a:spcPts val="0"/>
              </a:spcAft>
              <a:buNone/>
              <a:defRPr sz="9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35719"/>
            <a:ext cx="8229600" cy="85725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1pPr>
            <a:lvl2pPr lvl="1"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2pPr>
            <a:lvl3pPr lvl="2"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3pPr>
            <a:lvl4pPr lvl="3"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4pPr>
            <a:lvl5pPr lvl="4"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5pPr>
            <a:lvl6pPr lvl="5"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6pPr>
            <a:lvl7pPr lvl="6"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7pPr>
            <a:lvl8pPr lvl="7"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8pPr>
            <a:lvl9pPr lvl="8" marR="0" rtl="0" algn="ctr">
              <a:spcBef>
                <a:spcPts val="0"/>
              </a:spcBef>
              <a:spcAft>
                <a:spcPts val="0"/>
              </a:spcAft>
              <a:buSzPts val="1100"/>
              <a:buNone/>
              <a:defRPr b="0" i="0" sz="3300" u="none" cap="none" strike="noStrike">
                <a:solidFill>
                  <a:schemeClr val="dk1"/>
                </a:solidFill>
                <a:latin typeface="Oswald"/>
                <a:ea typeface="Oswald"/>
                <a:cs typeface="Oswald"/>
                <a:sym typeface="Oswald"/>
              </a:defRPr>
            </a:lvl9pPr>
          </a:lstStyle>
          <a:p/>
        </p:txBody>
      </p:sp>
      <p:sp>
        <p:nvSpPr>
          <p:cNvPr id="52" name="Google Shape;52;p13"/>
          <p:cNvSpPr txBox="1"/>
          <p:nvPr>
            <p:ph idx="1" type="body"/>
          </p:nvPr>
        </p:nvSpPr>
        <p:spPr>
          <a:xfrm>
            <a:off x="457200" y="821531"/>
            <a:ext cx="8229600" cy="3773091"/>
          </a:xfrm>
          <a:prstGeom prst="rect">
            <a:avLst/>
          </a:prstGeom>
          <a:noFill/>
          <a:ln>
            <a:noFill/>
          </a:ln>
        </p:spPr>
        <p:txBody>
          <a:bodyPr anchorCtr="0" anchor="t" bIns="34275" lIns="68575" spcFirstLastPara="1" rIns="68575" wrap="square" tIns="34275">
            <a:noAutofit/>
          </a:bodyPr>
          <a:lstStyle>
            <a:lvl1pPr indent="-381000" lvl="0" marL="457200" marR="0" rtl="0" algn="l">
              <a:spcBef>
                <a:spcPts val="500"/>
              </a:spcBef>
              <a:spcAft>
                <a:spcPts val="0"/>
              </a:spcAft>
              <a:buClr>
                <a:schemeClr val="dk1"/>
              </a:buClr>
              <a:buSzPts val="2400"/>
              <a:buFont typeface="Arial"/>
              <a:buChar char="•"/>
              <a:defRPr b="0" i="0" sz="2400" u="none" cap="none" strike="noStrike">
                <a:solidFill>
                  <a:schemeClr val="dk1"/>
                </a:solidFill>
                <a:latin typeface="Oswald"/>
                <a:ea typeface="Oswald"/>
                <a:cs typeface="Oswald"/>
                <a:sym typeface="Oswald"/>
              </a:defRPr>
            </a:lvl1pPr>
            <a:lvl2pPr indent="-361950" lvl="1" marL="914400" marR="0" rtl="0" algn="l">
              <a:spcBef>
                <a:spcPts val="400"/>
              </a:spcBef>
              <a:spcAft>
                <a:spcPts val="0"/>
              </a:spcAft>
              <a:buClr>
                <a:schemeClr val="dk1"/>
              </a:buClr>
              <a:buSzPts val="2100"/>
              <a:buFont typeface="Arial"/>
              <a:buChar char="–"/>
              <a:defRPr b="0" i="0" sz="2100" u="none" cap="none" strike="noStrike">
                <a:solidFill>
                  <a:schemeClr val="dk1"/>
                </a:solidFill>
                <a:latin typeface="Oswald"/>
                <a:ea typeface="Oswald"/>
                <a:cs typeface="Oswald"/>
                <a:sym typeface="Oswald"/>
              </a:defRPr>
            </a:lvl2pPr>
            <a:lvl3pPr indent="-342900" lvl="2" marL="1371600" marR="0" rtl="0" algn="l">
              <a:spcBef>
                <a:spcPts val="400"/>
              </a:spcBef>
              <a:spcAft>
                <a:spcPts val="0"/>
              </a:spcAft>
              <a:buClr>
                <a:schemeClr val="dk1"/>
              </a:buClr>
              <a:buSzPts val="1800"/>
              <a:buFont typeface="Arial"/>
              <a:buChar char="•"/>
              <a:defRPr b="0" i="0" sz="1800" u="none" cap="none" strike="noStrike">
                <a:solidFill>
                  <a:schemeClr val="dk1"/>
                </a:solidFill>
                <a:latin typeface="Oswald"/>
                <a:ea typeface="Oswald"/>
                <a:cs typeface="Oswald"/>
                <a:sym typeface="Oswald"/>
              </a:defRPr>
            </a:lvl3pPr>
            <a:lvl4pPr indent="-323850" lvl="3" marL="1828800" marR="0" rtl="0" algn="l">
              <a:spcBef>
                <a:spcPts val="300"/>
              </a:spcBef>
              <a:spcAft>
                <a:spcPts val="0"/>
              </a:spcAft>
              <a:buClr>
                <a:schemeClr val="dk1"/>
              </a:buClr>
              <a:buSzPts val="1500"/>
              <a:buFont typeface="Arial"/>
              <a:buChar char="–"/>
              <a:defRPr b="0" i="0" sz="1500" u="none" cap="none" strike="noStrike">
                <a:solidFill>
                  <a:schemeClr val="dk1"/>
                </a:solidFill>
                <a:latin typeface="Oswald"/>
                <a:ea typeface="Oswald"/>
                <a:cs typeface="Oswald"/>
                <a:sym typeface="Oswald"/>
              </a:defRPr>
            </a:lvl4pPr>
            <a:lvl5pPr indent="-323850" lvl="4" marL="2286000" marR="0" rtl="0" algn="l">
              <a:spcBef>
                <a:spcPts val="300"/>
              </a:spcBef>
              <a:spcAft>
                <a:spcPts val="0"/>
              </a:spcAft>
              <a:buClr>
                <a:schemeClr val="dk1"/>
              </a:buClr>
              <a:buSzPts val="1500"/>
              <a:buFont typeface="Arial"/>
              <a:buChar char="»"/>
              <a:defRPr b="0" i="0" sz="1500" u="none" cap="none" strike="noStrike">
                <a:solidFill>
                  <a:schemeClr val="dk1"/>
                </a:solidFill>
                <a:latin typeface="Oswald"/>
                <a:ea typeface="Oswald"/>
                <a:cs typeface="Oswald"/>
                <a:sym typeface="Oswald"/>
              </a:defRPr>
            </a:lvl5pPr>
            <a:lvl6pPr indent="-323850" lvl="5" marL="27432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457200" y="4767265"/>
            <a:ext cx="21336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98989"/>
                </a:solidFill>
                <a:latin typeface="Oswald"/>
                <a:ea typeface="Oswald"/>
                <a:cs typeface="Oswald"/>
                <a:sym typeface="Oswald"/>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124200" y="4767265"/>
            <a:ext cx="28956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Oswald"/>
                <a:ea typeface="Oswald"/>
                <a:cs typeface="Oswald"/>
                <a:sym typeface="Oswald"/>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spcAft>
                <a:spcPts val="0"/>
              </a:spcAft>
              <a:buNone/>
              <a:defRPr b="0" i="0" sz="900" u="none" cap="none" strike="noStrike">
                <a:solidFill>
                  <a:srgbClr val="898989"/>
                </a:solidFill>
                <a:latin typeface="Oswald"/>
                <a:ea typeface="Oswald"/>
                <a:cs typeface="Oswald"/>
                <a:sym typeface="Oswald"/>
              </a:defRPr>
            </a:lvl1pPr>
            <a:lvl2pPr indent="0" lvl="1" marL="0" marR="0" rtl="0" algn="r">
              <a:spcBef>
                <a:spcPts val="0"/>
              </a:spcBef>
              <a:spcAft>
                <a:spcPts val="0"/>
              </a:spcAft>
              <a:buNone/>
              <a:defRPr b="0" i="0" sz="900" u="none" cap="none" strike="noStrike">
                <a:solidFill>
                  <a:srgbClr val="898989"/>
                </a:solidFill>
                <a:latin typeface="Oswald"/>
                <a:ea typeface="Oswald"/>
                <a:cs typeface="Oswald"/>
                <a:sym typeface="Oswald"/>
              </a:defRPr>
            </a:lvl2pPr>
            <a:lvl3pPr indent="0" lvl="2" marL="0" marR="0" rtl="0" algn="r">
              <a:spcBef>
                <a:spcPts val="0"/>
              </a:spcBef>
              <a:spcAft>
                <a:spcPts val="0"/>
              </a:spcAft>
              <a:buNone/>
              <a:defRPr b="0" i="0" sz="900" u="none" cap="none" strike="noStrike">
                <a:solidFill>
                  <a:srgbClr val="898989"/>
                </a:solidFill>
                <a:latin typeface="Oswald"/>
                <a:ea typeface="Oswald"/>
                <a:cs typeface="Oswald"/>
                <a:sym typeface="Oswald"/>
              </a:defRPr>
            </a:lvl3pPr>
            <a:lvl4pPr indent="0" lvl="3" marL="0" marR="0" rtl="0" algn="r">
              <a:spcBef>
                <a:spcPts val="0"/>
              </a:spcBef>
              <a:spcAft>
                <a:spcPts val="0"/>
              </a:spcAft>
              <a:buNone/>
              <a:defRPr b="0" i="0" sz="900" u="none" cap="none" strike="noStrike">
                <a:solidFill>
                  <a:srgbClr val="898989"/>
                </a:solidFill>
                <a:latin typeface="Oswald"/>
                <a:ea typeface="Oswald"/>
                <a:cs typeface="Oswald"/>
                <a:sym typeface="Oswald"/>
              </a:defRPr>
            </a:lvl4pPr>
            <a:lvl5pPr indent="0" lvl="4" marL="0" marR="0" rtl="0" algn="r">
              <a:spcBef>
                <a:spcPts val="0"/>
              </a:spcBef>
              <a:spcAft>
                <a:spcPts val="0"/>
              </a:spcAft>
              <a:buNone/>
              <a:defRPr b="0" i="0" sz="900" u="none" cap="none" strike="noStrike">
                <a:solidFill>
                  <a:srgbClr val="898989"/>
                </a:solidFill>
                <a:latin typeface="Oswald"/>
                <a:ea typeface="Oswald"/>
                <a:cs typeface="Oswald"/>
                <a:sym typeface="Oswald"/>
              </a:defRPr>
            </a:lvl5pPr>
            <a:lvl6pPr indent="0" lvl="5" marL="0" marR="0" rtl="0" algn="r">
              <a:spcBef>
                <a:spcPts val="0"/>
              </a:spcBef>
              <a:spcAft>
                <a:spcPts val="0"/>
              </a:spcAft>
              <a:buNone/>
              <a:defRPr b="0" i="0" sz="900" u="none" cap="none" strike="noStrike">
                <a:solidFill>
                  <a:srgbClr val="898989"/>
                </a:solidFill>
                <a:latin typeface="Oswald"/>
                <a:ea typeface="Oswald"/>
                <a:cs typeface="Oswald"/>
                <a:sym typeface="Oswald"/>
              </a:defRPr>
            </a:lvl6pPr>
            <a:lvl7pPr indent="0" lvl="6" marL="0" marR="0" rtl="0" algn="r">
              <a:spcBef>
                <a:spcPts val="0"/>
              </a:spcBef>
              <a:spcAft>
                <a:spcPts val="0"/>
              </a:spcAft>
              <a:buNone/>
              <a:defRPr b="0" i="0" sz="900" u="none" cap="none" strike="noStrike">
                <a:solidFill>
                  <a:srgbClr val="898989"/>
                </a:solidFill>
                <a:latin typeface="Oswald"/>
                <a:ea typeface="Oswald"/>
                <a:cs typeface="Oswald"/>
                <a:sym typeface="Oswald"/>
              </a:defRPr>
            </a:lvl7pPr>
            <a:lvl8pPr indent="0" lvl="7" marL="0" marR="0" rtl="0" algn="r">
              <a:spcBef>
                <a:spcPts val="0"/>
              </a:spcBef>
              <a:spcAft>
                <a:spcPts val="0"/>
              </a:spcAft>
              <a:buNone/>
              <a:defRPr b="0" i="0" sz="900" u="none" cap="none" strike="noStrike">
                <a:solidFill>
                  <a:srgbClr val="898989"/>
                </a:solidFill>
                <a:latin typeface="Oswald"/>
                <a:ea typeface="Oswald"/>
                <a:cs typeface="Oswald"/>
                <a:sym typeface="Oswald"/>
              </a:defRPr>
            </a:lvl8pPr>
            <a:lvl9pPr indent="0" lvl="8" marL="0" marR="0" rtl="0" algn="r">
              <a:spcBef>
                <a:spcPts val="0"/>
              </a:spcBef>
              <a:spcAft>
                <a:spcPts val="0"/>
              </a:spcAft>
              <a:buNone/>
              <a:defRPr b="0" i="0" sz="900" u="none" cap="none" strike="noStrike">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hyperlink" Target="https://hub.marinecadastre.gov/" TargetMode="External"/><Relationship Id="rId5" Type="http://schemas.openxmlformats.org/officeDocument/2006/relationships/hyperlink" Target="https://m4d.iti.gr/oil-spill-detection-data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8" name="Shape 128"/>
        <p:cNvGrpSpPr/>
        <p:nvPr/>
      </p:nvGrpSpPr>
      <p:grpSpPr>
        <a:xfrm>
          <a:off x="0" y="0"/>
          <a:ext cx="0" cy="0"/>
          <a:chOff x="0" y="0"/>
          <a:chExt cx="0" cy="0"/>
        </a:xfrm>
      </p:grpSpPr>
      <p:sp>
        <p:nvSpPr>
          <p:cNvPr id="129" name="Google Shape;129;p25"/>
          <p:cNvSpPr/>
          <p:nvPr/>
        </p:nvSpPr>
        <p:spPr>
          <a:xfrm>
            <a:off x="1143000" y="0"/>
            <a:ext cx="6858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30" name="Google Shape;130;p25"/>
          <p:cNvSpPr/>
          <p:nvPr/>
        </p:nvSpPr>
        <p:spPr>
          <a:xfrm>
            <a:off x="4662710" y="638641"/>
            <a:ext cx="3478953" cy="3866225"/>
          </a:xfrm>
          <a:custGeom>
            <a:rect b="b" l="l" r="r" t="t"/>
            <a:pathLst>
              <a:path extrusionOk="0" h="5154967" w="6184806">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0"/>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3"/>
                  <a:pt x="2445216" y="109243"/>
                </a:cubicBezTo>
                <a:cubicBezTo>
                  <a:pt x="1625714" y="109243"/>
                  <a:pt x="1625714" y="109243"/>
                  <a:pt x="1625714" y="109243"/>
                </a:cubicBezTo>
                <a:cubicBezTo>
                  <a:pt x="1572615" y="109243"/>
                  <a:pt x="1524825" y="137459"/>
                  <a:pt x="1498276" y="183309"/>
                </a:cubicBezTo>
                <a:cubicBezTo>
                  <a:pt x="1089410" y="890450"/>
                  <a:pt x="1089410" y="890450"/>
                  <a:pt x="1089410" y="890450"/>
                </a:cubicBezTo>
                <a:cubicBezTo>
                  <a:pt x="1062860" y="934537"/>
                  <a:pt x="1062860" y="990967"/>
                  <a:pt x="1089410" y="1035054"/>
                </a:cubicBezTo>
                <a:cubicBezTo>
                  <a:pt x="1498276" y="1742196"/>
                  <a:pt x="1498276" y="1742196"/>
                  <a:pt x="1498276" y="1742196"/>
                </a:cubicBezTo>
                <a:cubicBezTo>
                  <a:pt x="1511551" y="1765121"/>
                  <a:pt x="1530135" y="1783637"/>
                  <a:pt x="1552039" y="1796422"/>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rgbClr val="7F7F7F">
              <a:alpha val="14901"/>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131" name="Google Shape;131;p25"/>
          <p:cNvPicPr preferRelativeResize="0"/>
          <p:nvPr/>
        </p:nvPicPr>
        <p:blipFill rotWithShape="1">
          <a:blip r:embed="rId3">
            <a:alphaModFix/>
          </a:blip>
          <a:srcRect b="0" l="0" r="59916" t="0"/>
          <a:stretch/>
        </p:blipFill>
        <p:spPr>
          <a:xfrm>
            <a:off x="6307443" y="1250923"/>
            <a:ext cx="2402632" cy="2569678"/>
          </a:xfrm>
          <a:prstGeom prst="rect">
            <a:avLst/>
          </a:prstGeom>
          <a:noFill/>
          <a:ln>
            <a:noFill/>
          </a:ln>
        </p:spPr>
      </p:pic>
      <p:sp>
        <p:nvSpPr>
          <p:cNvPr id="132" name="Google Shape;132;p25"/>
          <p:cNvSpPr txBox="1"/>
          <p:nvPr>
            <p:ph idx="1" type="subTitle"/>
          </p:nvPr>
        </p:nvSpPr>
        <p:spPr>
          <a:xfrm>
            <a:off x="934264" y="486461"/>
            <a:ext cx="6400800" cy="1314450"/>
          </a:xfrm>
          <a:prstGeom prst="rect">
            <a:avLst/>
          </a:prstGeom>
          <a:noFill/>
          <a:ln>
            <a:noFill/>
          </a:ln>
        </p:spPr>
        <p:txBody>
          <a:bodyPr anchorCtr="0" anchor="t" bIns="34275" lIns="68575" spcFirstLastPara="1" rIns="68575" wrap="square" tIns="34275">
            <a:noAutofit/>
          </a:bodyPr>
          <a:lstStyle/>
          <a:p>
            <a:pPr indent="0" lvl="0" marL="0" rtl="0" algn="ctr">
              <a:spcBef>
                <a:spcPts val="0"/>
              </a:spcBef>
              <a:spcAft>
                <a:spcPts val="0"/>
              </a:spcAft>
              <a:buClr>
                <a:srgbClr val="888888"/>
              </a:buClr>
              <a:buSzPts val="2400"/>
              <a:buNone/>
            </a:pPr>
            <a:r>
              <a:t/>
            </a:r>
            <a:endParaRPr b="1">
              <a:solidFill>
                <a:schemeClr val="dk1"/>
              </a:solidFill>
              <a:latin typeface="Times New Roman"/>
              <a:ea typeface="Times New Roman"/>
              <a:cs typeface="Times New Roman"/>
              <a:sym typeface="Times New Roman"/>
            </a:endParaRPr>
          </a:p>
          <a:p>
            <a:pPr indent="0" lvl="0" marL="0" rtl="0" algn="ctr">
              <a:spcBef>
                <a:spcPts val="500"/>
              </a:spcBef>
              <a:spcAft>
                <a:spcPts val="0"/>
              </a:spcAft>
              <a:buClr>
                <a:schemeClr val="dk1"/>
              </a:buClr>
              <a:buSzPts val="2400"/>
              <a:buNone/>
            </a:pPr>
            <a:r>
              <a:rPr b="1" lang="en-GB">
                <a:solidFill>
                  <a:schemeClr val="dk1"/>
                </a:solidFill>
                <a:latin typeface="Times New Roman"/>
                <a:ea typeface="Times New Roman"/>
                <a:cs typeface="Times New Roman"/>
                <a:sym typeface="Times New Roman"/>
              </a:rPr>
              <a:t>TITLE PAGE</a:t>
            </a:r>
            <a:endParaRPr b="1">
              <a:solidFill>
                <a:schemeClr val="dk1"/>
              </a:solidFill>
              <a:latin typeface="Times New Roman"/>
              <a:ea typeface="Times New Roman"/>
              <a:cs typeface="Times New Roman"/>
              <a:sym typeface="Times New Roman"/>
            </a:endParaRPr>
          </a:p>
        </p:txBody>
      </p:sp>
      <p:sp>
        <p:nvSpPr>
          <p:cNvPr id="133" name="Google Shape;133;p25"/>
          <p:cNvSpPr txBox="1"/>
          <p:nvPr>
            <p:ph type="ctrTitle"/>
          </p:nvPr>
        </p:nvSpPr>
        <p:spPr>
          <a:xfrm>
            <a:off x="248464" y="-395068"/>
            <a:ext cx="7772400" cy="1557338"/>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b="1" lang="en-GB" sz="3000">
                <a:solidFill>
                  <a:schemeClr val="dk2"/>
                </a:solidFill>
                <a:latin typeface="Garamond"/>
                <a:ea typeface="Garamond"/>
                <a:cs typeface="Garamond"/>
                <a:sym typeface="Garamond"/>
              </a:rPr>
              <a:t>SMART INDIA HACKATHON 2024</a:t>
            </a:r>
            <a:endParaRPr b="1" sz="3000">
              <a:solidFill>
                <a:schemeClr val="dk2"/>
              </a:solidFill>
              <a:latin typeface="Garamond"/>
              <a:ea typeface="Garamond"/>
              <a:cs typeface="Garamond"/>
              <a:sym typeface="Garamond"/>
            </a:endParaRPr>
          </a:p>
        </p:txBody>
      </p:sp>
      <p:sp>
        <p:nvSpPr>
          <p:cNvPr id="134" name="Google Shape;134;p25"/>
          <p:cNvSpPr txBox="1"/>
          <p:nvPr/>
        </p:nvSpPr>
        <p:spPr>
          <a:xfrm>
            <a:off x="194475" y="1443300"/>
            <a:ext cx="6026400" cy="2886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Problem Statement ID </a:t>
            </a:r>
            <a:r>
              <a:rPr b="1" lang="en-GB" sz="1300">
                <a:solidFill>
                  <a:schemeClr val="dk1"/>
                </a:solidFill>
              </a:rPr>
              <a:t>- </a:t>
            </a:r>
            <a:r>
              <a:rPr lang="en-GB" sz="1300">
                <a:solidFill>
                  <a:schemeClr val="dk1"/>
                </a:solidFill>
              </a:rPr>
              <a:t>1655</a:t>
            </a:r>
            <a:endParaRPr sz="600"/>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Problem Statement Title- </a:t>
            </a:r>
            <a:r>
              <a:rPr lang="en-GB" sz="1300">
                <a:solidFill>
                  <a:schemeClr val="dk1"/>
                </a:solidFill>
              </a:rPr>
              <a:t>Detecting oil spills at marine environment using Automatic Identification System (AIS) and satellite datasets</a:t>
            </a:r>
            <a:endParaRPr sz="500"/>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Theme- </a:t>
            </a:r>
            <a:r>
              <a:rPr lang="en-GB" sz="1300">
                <a:solidFill>
                  <a:schemeClr val="dk1"/>
                </a:solidFill>
              </a:rPr>
              <a:t>Smart Automation</a:t>
            </a:r>
            <a:endParaRPr sz="600"/>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PS Category- </a:t>
            </a:r>
            <a:r>
              <a:rPr lang="en-GB" sz="1300">
                <a:solidFill>
                  <a:schemeClr val="dk1"/>
                </a:solidFill>
              </a:rPr>
              <a:t>Software</a:t>
            </a:r>
            <a:endParaRPr sz="600"/>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Team ID- </a:t>
            </a:r>
            <a:r>
              <a:rPr lang="en-GB" sz="1300">
                <a:solidFill>
                  <a:schemeClr val="dk1"/>
                </a:solidFill>
              </a:rPr>
              <a:t>Yet to be provided</a:t>
            </a:r>
            <a:endParaRPr sz="600"/>
          </a:p>
          <a:p>
            <a:pPr indent="-184150" lvl="0" marL="215900" marR="0" rtl="0" algn="just">
              <a:lnSpc>
                <a:spcPct val="200000"/>
              </a:lnSpc>
              <a:spcBef>
                <a:spcPts val="0"/>
              </a:spcBef>
              <a:spcAft>
                <a:spcPts val="0"/>
              </a:spcAft>
              <a:buClr>
                <a:schemeClr val="dk1"/>
              </a:buClr>
              <a:buSzPts val="1300"/>
              <a:buFont typeface="Arial"/>
              <a:buChar char="•"/>
            </a:pPr>
            <a:r>
              <a:rPr b="1" lang="en-GB" sz="1300">
                <a:solidFill>
                  <a:schemeClr val="dk1"/>
                </a:solidFill>
                <a:latin typeface="Arial"/>
                <a:ea typeface="Arial"/>
                <a:cs typeface="Arial"/>
                <a:sym typeface="Arial"/>
              </a:rPr>
              <a:t>Team Name </a:t>
            </a:r>
            <a:r>
              <a:rPr b="1" lang="en-GB" sz="1300">
                <a:solidFill>
                  <a:schemeClr val="dk1"/>
                </a:solidFill>
              </a:rPr>
              <a:t>- </a:t>
            </a:r>
            <a:r>
              <a:rPr lang="en-GB" sz="1300">
                <a:solidFill>
                  <a:schemeClr val="dk1"/>
                </a:solidFill>
              </a:rPr>
              <a:t>Passengers</a:t>
            </a:r>
            <a:endParaRPr sz="1300">
              <a:solidFill>
                <a:schemeClr val="dk1"/>
              </a:solidFill>
            </a:endParaRPr>
          </a:p>
        </p:txBody>
      </p:sp>
      <p:pic>
        <p:nvPicPr>
          <p:cNvPr id="135" name="Google Shape;135;p25"/>
          <p:cNvPicPr preferRelativeResize="0"/>
          <p:nvPr/>
        </p:nvPicPr>
        <p:blipFill rotWithShape="1">
          <a:blip r:embed="rId4">
            <a:alphaModFix/>
          </a:blip>
          <a:srcRect b="0" l="0" r="0" t="0"/>
          <a:stretch/>
        </p:blipFill>
        <p:spPr>
          <a:xfrm>
            <a:off x="7352933" y="61032"/>
            <a:ext cx="1684931" cy="86180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4"/>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50" name="Google Shape;250;p34"/>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51" name="Google Shape;251;p34"/>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52" name="Google Shape;252;p34"/>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sp>
        <p:nvSpPr>
          <p:cNvPr descr="Your startup LOGO" id="253" name="Google Shape;253;p34"/>
          <p:cNvSpPr/>
          <p:nvPr/>
        </p:nvSpPr>
        <p:spPr>
          <a:xfrm>
            <a:off x="247325" y="102050"/>
            <a:ext cx="1486500" cy="6927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54" name="Google Shape;254;p34"/>
          <p:cNvSpPr txBox="1"/>
          <p:nvPr>
            <p:ph type="title"/>
          </p:nvPr>
        </p:nvSpPr>
        <p:spPr>
          <a:xfrm>
            <a:off x="1751575" y="316825"/>
            <a:ext cx="55836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GB" sz="2700">
                <a:latin typeface="Times New Roman"/>
                <a:ea typeface="Times New Roman"/>
                <a:cs typeface="Times New Roman"/>
                <a:sym typeface="Times New Roman"/>
              </a:rPr>
              <a:t>How the </a:t>
            </a:r>
            <a:r>
              <a:rPr b="1" lang="en-GB" sz="2700">
                <a:latin typeface="Times New Roman"/>
                <a:ea typeface="Times New Roman"/>
                <a:cs typeface="Times New Roman"/>
                <a:sym typeface="Times New Roman"/>
              </a:rPr>
              <a:t>anomaly</a:t>
            </a:r>
            <a:r>
              <a:rPr b="1" lang="en-GB" sz="2700">
                <a:latin typeface="Times New Roman"/>
                <a:ea typeface="Times New Roman"/>
                <a:cs typeface="Times New Roman"/>
                <a:sym typeface="Times New Roman"/>
              </a:rPr>
              <a:t> can be detected using AIS</a:t>
            </a:r>
            <a:endParaRPr b="1" sz="2700">
              <a:latin typeface="Times New Roman"/>
              <a:ea typeface="Times New Roman"/>
              <a:cs typeface="Times New Roman"/>
              <a:sym typeface="Times New Roman"/>
            </a:endParaRPr>
          </a:p>
          <a:p>
            <a:pPr indent="0" lvl="0" marL="0" rtl="0" algn="ctr">
              <a:spcBef>
                <a:spcPts val="0"/>
              </a:spcBef>
              <a:spcAft>
                <a:spcPts val="0"/>
              </a:spcAft>
              <a:buNone/>
            </a:pPr>
            <a:r>
              <a:t/>
            </a:r>
            <a:endParaRPr b="1" sz="2700">
              <a:latin typeface="Times New Roman"/>
              <a:ea typeface="Times New Roman"/>
              <a:cs typeface="Times New Roman"/>
              <a:sym typeface="Times New Roman"/>
            </a:endParaRPr>
          </a:p>
        </p:txBody>
      </p:sp>
      <p:sp>
        <p:nvSpPr>
          <p:cNvPr id="255" name="Google Shape;255;p34"/>
          <p:cNvSpPr txBox="1"/>
          <p:nvPr/>
        </p:nvSpPr>
        <p:spPr>
          <a:xfrm>
            <a:off x="115650" y="1009525"/>
            <a:ext cx="9028200" cy="2694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300">
              <a:solidFill>
                <a:schemeClr val="dk1"/>
              </a:solidFill>
            </a:endParaRPr>
          </a:p>
        </p:txBody>
      </p:sp>
      <p:sp>
        <p:nvSpPr>
          <p:cNvPr id="256" name="Google Shape;256;p34"/>
          <p:cNvSpPr txBox="1"/>
          <p:nvPr/>
        </p:nvSpPr>
        <p:spPr>
          <a:xfrm>
            <a:off x="143600" y="950875"/>
            <a:ext cx="7465500" cy="33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chemeClr val="dk1"/>
                </a:solidFill>
              </a:rPr>
              <a:t>Anomaly Detection in Ships Using AIS Data</a:t>
            </a:r>
            <a:endParaRPr b="1">
              <a:solidFill>
                <a:schemeClr val="dk1"/>
              </a:solidFill>
            </a:endParaRPr>
          </a:p>
          <a:p>
            <a:pPr indent="-304800" lvl="0" marL="457200" rtl="0" algn="l">
              <a:spcBef>
                <a:spcPts val="0"/>
              </a:spcBef>
              <a:spcAft>
                <a:spcPts val="0"/>
              </a:spcAft>
              <a:buClr>
                <a:schemeClr val="dk1"/>
              </a:buClr>
              <a:buSzPts val="1200"/>
              <a:buChar char="●"/>
            </a:pPr>
            <a:r>
              <a:rPr b="1" lang="en-GB" sz="1200">
                <a:solidFill>
                  <a:schemeClr val="dk1"/>
                </a:solidFill>
              </a:rPr>
              <a:t>Preprocessing AIS Data: </a:t>
            </a:r>
            <a:r>
              <a:rPr lang="en-GB" sz="1200">
                <a:solidFill>
                  <a:schemeClr val="dk1"/>
                </a:solidFill>
              </a:rPr>
              <a:t>Clean and normalize data (position, speed, heading, time).Segment trajectories for detailed analysis.</a:t>
            </a:r>
            <a:endParaRPr sz="1200">
              <a:solidFill>
                <a:schemeClr val="dk1"/>
              </a:solidFill>
            </a:endParaRPr>
          </a:p>
          <a:p>
            <a:pPr indent="-304800" lvl="0" marL="457200" rtl="0" algn="l">
              <a:spcBef>
                <a:spcPts val="0"/>
              </a:spcBef>
              <a:spcAft>
                <a:spcPts val="0"/>
              </a:spcAft>
              <a:buClr>
                <a:schemeClr val="dk1"/>
              </a:buClr>
              <a:buSzPts val="1200"/>
              <a:buChar char="●"/>
            </a:pPr>
            <a:r>
              <a:rPr b="1" lang="en-GB" sz="1200">
                <a:solidFill>
                  <a:schemeClr val="dk1"/>
                </a:solidFill>
              </a:rPr>
              <a:t>Key Feature Extraction:</a:t>
            </a:r>
            <a:r>
              <a:rPr lang="en-GB" sz="1200">
                <a:solidFill>
                  <a:schemeClr val="dk1"/>
                </a:solidFill>
              </a:rPr>
              <a:t> Speed Over Ground (SOG), Course Over Ground (COG), position, heading.</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b="1" lang="en-GB" sz="1200">
                <a:solidFill>
                  <a:schemeClr val="dk1"/>
                </a:solidFill>
              </a:rPr>
              <a:t>Anomaly Detection Technique</a:t>
            </a:r>
            <a:r>
              <a:rPr lang="en-GB" sz="1200">
                <a:solidFill>
                  <a:schemeClr val="dk1"/>
                </a:solidFill>
              </a:rPr>
              <a:t>s:1. Rule-Based Detection: Speed limits, unusual turns, stationary</a:t>
            </a:r>
            <a:r>
              <a:rPr lang="en-GB" sz="1200">
                <a:solidFill>
                  <a:schemeClr val="dk1"/>
                </a:solidFill>
              </a:rPr>
              <a:t> </a:t>
            </a:r>
            <a:r>
              <a:rPr lang="en-GB" sz="1200">
                <a:solidFill>
                  <a:schemeClr val="dk1"/>
                </a:solidFill>
              </a:rPr>
              <a:t>periods in non-designated areas. 2. Statistical Methods: Z-Score, clustering (K-means, DBSCAN) to identify outliers. 3. Machine Learning: Unsupervised (Isolation Forests, Autoencoders) &amp; Supervised models. 4. Time Series Analysis: Detect deviations in speed, course, and movement patterns. 5. Geospatial Analysis: Geofencing, path deviations from historical routes. 6. Behavioral Analysis Identify route anomalies, unscheduled stops, collision risks.</a:t>
            </a:r>
            <a:endParaRPr sz="1200">
              <a:solidFill>
                <a:schemeClr val="dk1"/>
              </a:solidFill>
            </a:endParaRPr>
          </a:p>
          <a:p>
            <a:pPr indent="-304800" lvl="0" marL="457200" rtl="0" algn="l">
              <a:spcBef>
                <a:spcPts val="0"/>
              </a:spcBef>
              <a:spcAft>
                <a:spcPts val="0"/>
              </a:spcAft>
              <a:buClr>
                <a:schemeClr val="dk1"/>
              </a:buClr>
              <a:buSzPts val="1200"/>
              <a:buChar char="●"/>
            </a:pPr>
            <a:r>
              <a:rPr lang="en-GB" sz="1200">
                <a:solidFill>
                  <a:schemeClr val="dk1"/>
                </a:solidFill>
              </a:rPr>
              <a:t>Visualization &amp; Alerts :GIS tools for trajectory visualization and anomaly scoring Real-time alerts for severe anomalies.</a:t>
            </a:r>
            <a:endParaRPr sz="12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p:nvPr/>
        </p:nvSpPr>
        <p:spPr>
          <a:xfrm>
            <a:off x="0" y="4766072"/>
            <a:ext cx="9143999" cy="377429"/>
          </a:xfrm>
          <a:prstGeom prst="rect">
            <a:avLst/>
          </a:prstGeom>
          <a:solidFill>
            <a:srgbClr val="0070C0"/>
          </a:solidFill>
          <a:ln>
            <a:noFill/>
          </a:ln>
          <a:effectLst>
            <a:outerShdw rotWithShape="0" dir="5400000" dist="23000">
              <a:srgbClr val="808080">
                <a:alpha val="34901"/>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63" name="Google Shape;263;p35"/>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64" name="Google Shape;264;p35"/>
          <p:cNvSpPr txBox="1"/>
          <p:nvPr>
            <p:ph idx="11" type="ftr"/>
          </p:nvPr>
        </p:nvSpPr>
        <p:spPr>
          <a:xfrm>
            <a:off x="3486150" y="4767265"/>
            <a:ext cx="2403000" cy="273844"/>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65" name="Google Shape;265;p35"/>
          <p:cNvPicPr preferRelativeResize="0"/>
          <p:nvPr/>
        </p:nvPicPr>
        <p:blipFill rotWithShape="1">
          <a:blip r:embed="rId3">
            <a:alphaModFix/>
          </a:blip>
          <a:srcRect b="0" l="0" r="0" t="0"/>
          <a:stretch/>
        </p:blipFill>
        <p:spPr>
          <a:xfrm>
            <a:off x="7352933" y="61032"/>
            <a:ext cx="1684931" cy="861806"/>
          </a:xfrm>
          <a:prstGeom prst="rect">
            <a:avLst/>
          </a:prstGeom>
          <a:noFill/>
          <a:ln>
            <a:noFill/>
          </a:ln>
        </p:spPr>
      </p:pic>
      <p:sp>
        <p:nvSpPr>
          <p:cNvPr descr="Your startup LOGO" id="266" name="Google Shape;266;p35"/>
          <p:cNvSpPr/>
          <p:nvPr/>
        </p:nvSpPr>
        <p:spPr>
          <a:xfrm>
            <a:off x="247325" y="102050"/>
            <a:ext cx="1486500" cy="6927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67" name="Google Shape;267;p35"/>
          <p:cNvSpPr txBox="1"/>
          <p:nvPr>
            <p:ph type="title"/>
          </p:nvPr>
        </p:nvSpPr>
        <p:spPr>
          <a:xfrm>
            <a:off x="1780200" y="189175"/>
            <a:ext cx="55836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b="1" lang="en-GB" sz="2700">
                <a:latin typeface="Times New Roman"/>
                <a:ea typeface="Times New Roman"/>
                <a:cs typeface="Times New Roman"/>
                <a:sym typeface="Times New Roman"/>
              </a:rPr>
              <a:t>FEASIBILITY AND VIABILITY</a:t>
            </a:r>
            <a:endParaRPr b="1" sz="2700">
              <a:latin typeface="Times New Roman"/>
              <a:ea typeface="Times New Roman"/>
              <a:cs typeface="Times New Roman"/>
              <a:sym typeface="Times New Roman"/>
            </a:endParaRPr>
          </a:p>
        </p:txBody>
      </p:sp>
      <p:sp>
        <p:nvSpPr>
          <p:cNvPr id="268" name="Google Shape;268;p35"/>
          <p:cNvSpPr txBox="1"/>
          <p:nvPr/>
        </p:nvSpPr>
        <p:spPr>
          <a:xfrm>
            <a:off x="115649" y="1009516"/>
            <a:ext cx="9144000" cy="33786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GB" sz="2400" u="sng">
                <a:solidFill>
                  <a:schemeClr val="dk2"/>
                </a:solidFill>
              </a:rPr>
              <a:t>Challenges</a:t>
            </a:r>
            <a:r>
              <a:rPr b="1" lang="en-GB" sz="2400" u="sng">
                <a:solidFill>
                  <a:schemeClr val="dk2"/>
                </a:solidFill>
              </a:rPr>
              <a:t> and </a:t>
            </a:r>
            <a:r>
              <a:rPr b="1" lang="en-GB" sz="2400" u="sng">
                <a:solidFill>
                  <a:schemeClr val="dk2"/>
                </a:solidFill>
              </a:rPr>
              <a:t>strategies</a:t>
            </a:r>
            <a:r>
              <a:rPr b="1" lang="en-GB" sz="2400" u="sng">
                <a:solidFill>
                  <a:schemeClr val="dk2"/>
                </a:solidFill>
              </a:rPr>
              <a:t>:</a:t>
            </a:r>
            <a:endParaRPr b="1" sz="2400" u="sng">
              <a:solidFill>
                <a:schemeClr val="dk2"/>
              </a:solidFill>
            </a:endParaRPr>
          </a:p>
          <a:p>
            <a:pPr indent="-152400" lvl="0" marL="254000" marR="0" rtl="0" algn="l">
              <a:spcBef>
                <a:spcPts val="0"/>
              </a:spcBef>
              <a:spcAft>
                <a:spcPts val="0"/>
              </a:spcAft>
              <a:buClr>
                <a:schemeClr val="dk1"/>
              </a:buClr>
              <a:buSzPts val="1500"/>
              <a:buFont typeface="Arial"/>
              <a:buNone/>
            </a:pPr>
            <a:r>
              <a:t/>
            </a:r>
            <a:endParaRPr sz="1500" u="sng">
              <a:solidFill>
                <a:schemeClr val="dk2"/>
              </a:solidFill>
              <a:latin typeface="Arial"/>
              <a:ea typeface="Arial"/>
              <a:cs typeface="Arial"/>
              <a:sym typeface="Arial"/>
            </a:endParaRPr>
          </a:p>
          <a:p>
            <a:pPr indent="-298450" lvl="0" marL="457200" rtl="0" algn="just">
              <a:spcBef>
                <a:spcPts val="0"/>
              </a:spcBef>
              <a:spcAft>
                <a:spcPts val="0"/>
              </a:spcAft>
              <a:buClr>
                <a:schemeClr val="dk1"/>
              </a:buClr>
              <a:buSzPts val="1100"/>
              <a:buChar char="●"/>
            </a:pPr>
            <a:r>
              <a:rPr b="1" lang="en-GB" sz="1100">
                <a:solidFill>
                  <a:schemeClr val="dk1"/>
                </a:solidFill>
              </a:rPr>
              <a:t>Low Resolution and Noise in Satellite Imagery:</a:t>
            </a:r>
            <a:endParaRPr b="1" sz="1100">
              <a:solidFill>
                <a:schemeClr val="dk1"/>
              </a:solidFill>
            </a:endParaRPr>
          </a:p>
          <a:p>
            <a:pPr indent="0" lvl="0" marL="914400" rtl="0" algn="just">
              <a:spcBef>
                <a:spcPts val="0"/>
              </a:spcBef>
              <a:spcAft>
                <a:spcPts val="0"/>
              </a:spcAft>
              <a:buNone/>
            </a:pPr>
            <a:r>
              <a:t/>
            </a:r>
            <a:endParaRPr b="1" sz="1100">
              <a:solidFill>
                <a:schemeClr val="dk1"/>
              </a:solidFill>
            </a:endParaRPr>
          </a:p>
          <a:p>
            <a:pPr indent="0" lvl="0" marL="457200" rtl="0" algn="just">
              <a:spcBef>
                <a:spcPts val="0"/>
              </a:spcBef>
              <a:spcAft>
                <a:spcPts val="0"/>
              </a:spcAft>
              <a:buNone/>
            </a:pPr>
            <a:r>
              <a:rPr b="1" lang="en-GB" sz="1100">
                <a:solidFill>
                  <a:schemeClr val="dk1"/>
                </a:solidFill>
              </a:rPr>
              <a:t>Challenge:</a:t>
            </a:r>
            <a:r>
              <a:rPr lang="en-GB" sz="1100">
                <a:solidFill>
                  <a:schemeClr val="dk1"/>
                </a:solidFill>
              </a:rPr>
              <a:t> Poor image quality and noise can hinder accurate spill detection.</a:t>
            </a:r>
            <a:endParaRPr sz="1100">
              <a:solidFill>
                <a:schemeClr val="dk1"/>
              </a:solidFill>
            </a:endParaRPr>
          </a:p>
          <a:p>
            <a:pPr indent="0" lvl="0" marL="457200" rtl="0" algn="just">
              <a:spcBef>
                <a:spcPts val="0"/>
              </a:spcBef>
              <a:spcAft>
                <a:spcPts val="0"/>
              </a:spcAft>
              <a:buNone/>
            </a:pPr>
            <a:r>
              <a:rPr b="1" lang="en-GB" sz="1100">
                <a:solidFill>
                  <a:schemeClr val="dk1"/>
                </a:solidFill>
              </a:rPr>
              <a:t>Strategy: </a:t>
            </a:r>
            <a:r>
              <a:rPr lang="en-GB" sz="1100">
                <a:solidFill>
                  <a:schemeClr val="dk1"/>
                </a:solidFill>
              </a:rPr>
              <a:t>Post processing for noise reduction </a:t>
            </a:r>
            <a:endParaRPr sz="1100">
              <a:solidFill>
                <a:schemeClr val="dk1"/>
              </a:solidFill>
            </a:endParaRPr>
          </a:p>
          <a:p>
            <a:pPr indent="0" lvl="0" marL="457200" rtl="0" algn="just">
              <a:spcBef>
                <a:spcPts val="0"/>
              </a:spcBef>
              <a:spcAft>
                <a:spcPts val="0"/>
              </a:spcAft>
              <a:buNone/>
            </a:pPr>
            <a:r>
              <a:t/>
            </a:r>
            <a:endParaRPr sz="1100">
              <a:solidFill>
                <a:schemeClr val="dk1"/>
              </a:solidFill>
            </a:endParaRPr>
          </a:p>
          <a:p>
            <a:pPr indent="-298450" lvl="0" marL="457200" rtl="0" algn="just">
              <a:spcBef>
                <a:spcPts val="0"/>
              </a:spcBef>
              <a:spcAft>
                <a:spcPts val="0"/>
              </a:spcAft>
              <a:buClr>
                <a:schemeClr val="dk1"/>
              </a:buClr>
              <a:buSzPts val="1100"/>
              <a:buChar char="●"/>
            </a:pPr>
            <a:r>
              <a:rPr b="1" lang="en-GB" sz="1100">
                <a:solidFill>
                  <a:schemeClr val="dk1"/>
                </a:solidFill>
              </a:rPr>
              <a:t>Correlating Vessel Behavior with Spill Detection:</a:t>
            </a:r>
            <a:endParaRPr b="1" sz="1100">
              <a:solidFill>
                <a:schemeClr val="dk1"/>
              </a:solidFill>
            </a:endParaRPr>
          </a:p>
          <a:p>
            <a:pPr indent="0" lvl="0" marL="914400" rtl="0" algn="just">
              <a:spcBef>
                <a:spcPts val="0"/>
              </a:spcBef>
              <a:spcAft>
                <a:spcPts val="0"/>
              </a:spcAft>
              <a:buNone/>
            </a:pPr>
            <a:r>
              <a:t/>
            </a:r>
            <a:endParaRPr b="1" sz="1100">
              <a:solidFill>
                <a:schemeClr val="dk1"/>
              </a:solidFill>
            </a:endParaRPr>
          </a:p>
          <a:p>
            <a:pPr indent="0" lvl="0" marL="457200" rtl="0" algn="just">
              <a:spcBef>
                <a:spcPts val="0"/>
              </a:spcBef>
              <a:spcAft>
                <a:spcPts val="0"/>
              </a:spcAft>
              <a:buNone/>
            </a:pPr>
            <a:r>
              <a:rPr b="1" lang="en-GB" sz="1100">
                <a:solidFill>
                  <a:schemeClr val="dk1"/>
                </a:solidFill>
              </a:rPr>
              <a:t>Challenge:</a:t>
            </a:r>
            <a:r>
              <a:rPr lang="en-GB" sz="1100">
                <a:solidFill>
                  <a:schemeClr val="dk1"/>
                </a:solidFill>
              </a:rPr>
              <a:t> High vessel density and varying behavior complicate correlation with spills.</a:t>
            </a:r>
            <a:endParaRPr sz="1100">
              <a:solidFill>
                <a:schemeClr val="dk1"/>
              </a:solidFill>
            </a:endParaRPr>
          </a:p>
          <a:p>
            <a:pPr indent="0" lvl="0" marL="457200" rtl="0" algn="just">
              <a:spcBef>
                <a:spcPts val="0"/>
              </a:spcBef>
              <a:spcAft>
                <a:spcPts val="0"/>
              </a:spcAft>
              <a:buNone/>
            </a:pPr>
            <a:r>
              <a:rPr b="1" lang="en-GB" sz="1100">
                <a:solidFill>
                  <a:schemeClr val="dk1"/>
                </a:solidFill>
              </a:rPr>
              <a:t>Strategy: </a:t>
            </a:r>
            <a:r>
              <a:rPr lang="en-GB" sz="1100">
                <a:solidFill>
                  <a:schemeClr val="dk1"/>
                </a:solidFill>
              </a:rPr>
              <a:t>Analyzing behavioral anomalies (e.g., erratic movements).</a:t>
            </a:r>
            <a:endParaRPr sz="1100">
              <a:solidFill>
                <a:schemeClr val="dk1"/>
              </a:solidFill>
            </a:endParaRPr>
          </a:p>
          <a:p>
            <a:pPr indent="0" lvl="0" marL="457200" rtl="0" algn="just">
              <a:spcBef>
                <a:spcPts val="0"/>
              </a:spcBef>
              <a:spcAft>
                <a:spcPts val="0"/>
              </a:spcAft>
              <a:buNone/>
            </a:pPr>
            <a:r>
              <a:rPr lang="en-GB" sz="1100">
                <a:solidFill>
                  <a:schemeClr val="dk1"/>
                </a:solidFill>
              </a:rPr>
              <a:t>Use temporal and spatial filters to focus on relevant vessels. Integrating additional tracking data for verification.</a:t>
            </a:r>
            <a:endParaRPr sz="1100">
              <a:solidFill>
                <a:schemeClr val="dk1"/>
              </a:solidFill>
            </a:endParaRPr>
          </a:p>
          <a:p>
            <a:pPr indent="0" lvl="0" marL="457200" rtl="0" algn="just">
              <a:spcBef>
                <a:spcPts val="0"/>
              </a:spcBef>
              <a:spcAft>
                <a:spcPts val="0"/>
              </a:spcAft>
              <a:buNone/>
            </a:pPr>
            <a:r>
              <a:t/>
            </a:r>
            <a:endParaRPr sz="1100">
              <a:solidFill>
                <a:schemeClr val="dk1"/>
              </a:solidFill>
            </a:endParaRPr>
          </a:p>
          <a:p>
            <a:pPr indent="-298450" lvl="0" marL="457200" rtl="0" algn="just">
              <a:spcBef>
                <a:spcPts val="0"/>
              </a:spcBef>
              <a:spcAft>
                <a:spcPts val="0"/>
              </a:spcAft>
              <a:buClr>
                <a:schemeClr val="dk1"/>
              </a:buClr>
              <a:buSzPts val="1100"/>
              <a:buChar char="●"/>
            </a:pPr>
            <a:r>
              <a:rPr b="1" lang="en-GB" sz="1100">
                <a:solidFill>
                  <a:schemeClr val="dk1"/>
                </a:solidFill>
              </a:rPr>
              <a:t>Accurate Spill Attribution and Drift Modeling</a:t>
            </a:r>
            <a:endParaRPr b="1" sz="1100">
              <a:solidFill>
                <a:schemeClr val="dk1"/>
              </a:solidFill>
            </a:endParaRPr>
          </a:p>
          <a:p>
            <a:pPr indent="0" lvl="0" marL="457200" rtl="0" algn="just">
              <a:spcBef>
                <a:spcPts val="0"/>
              </a:spcBef>
              <a:spcAft>
                <a:spcPts val="0"/>
              </a:spcAft>
              <a:buNone/>
            </a:pPr>
            <a:r>
              <a:t/>
            </a:r>
            <a:endParaRPr sz="1100">
              <a:solidFill>
                <a:schemeClr val="dk1"/>
              </a:solidFill>
            </a:endParaRPr>
          </a:p>
          <a:p>
            <a:pPr indent="0" lvl="0" marL="457200" rtl="0" algn="just">
              <a:spcBef>
                <a:spcPts val="0"/>
              </a:spcBef>
              <a:spcAft>
                <a:spcPts val="0"/>
              </a:spcAft>
              <a:buNone/>
            </a:pPr>
            <a:r>
              <a:rPr b="1" lang="en-GB" sz="1100">
                <a:solidFill>
                  <a:schemeClr val="dk1"/>
                </a:solidFill>
              </a:rPr>
              <a:t>Challenge:</a:t>
            </a:r>
            <a:r>
              <a:rPr lang="en-GB" sz="1100">
                <a:solidFill>
                  <a:schemeClr val="dk1"/>
                </a:solidFill>
              </a:rPr>
              <a:t> Difficulties in attributing spills and modeling drift due to environmental factors.</a:t>
            </a:r>
            <a:endParaRPr sz="1100">
              <a:solidFill>
                <a:schemeClr val="dk1"/>
              </a:solidFill>
            </a:endParaRPr>
          </a:p>
          <a:p>
            <a:pPr indent="0" lvl="0" marL="457200" rtl="0" algn="just">
              <a:spcBef>
                <a:spcPts val="0"/>
              </a:spcBef>
              <a:spcAft>
                <a:spcPts val="0"/>
              </a:spcAft>
              <a:buNone/>
            </a:pPr>
            <a:r>
              <a:rPr b="1" lang="en-GB" sz="1100">
                <a:solidFill>
                  <a:schemeClr val="dk1"/>
                </a:solidFill>
              </a:rPr>
              <a:t>Strategy: </a:t>
            </a:r>
            <a:r>
              <a:rPr lang="en-GB" sz="1100">
                <a:solidFill>
                  <a:schemeClr val="dk1"/>
                </a:solidFill>
              </a:rPr>
              <a:t>Utilizing drift simulation models based on environmental data. Integrating real-time sea state data.</a:t>
            </a:r>
            <a:endParaRPr sz="1100">
              <a:solidFill>
                <a:schemeClr val="dk1"/>
              </a:solidFill>
            </a:endParaRPr>
          </a:p>
          <a:p>
            <a:pPr indent="0" lvl="0" marL="457200" rtl="0" algn="just">
              <a:spcBef>
                <a:spcPts val="0"/>
              </a:spcBef>
              <a:spcAft>
                <a:spcPts val="0"/>
              </a:spcAft>
              <a:buNone/>
            </a:pPr>
            <a:r>
              <a:rPr lang="en-GB" sz="1100">
                <a:solidFill>
                  <a:schemeClr val="dk1"/>
                </a:solidFill>
              </a:rPr>
              <a:t>Collaborating with marine experts to refine models.</a:t>
            </a:r>
            <a:endParaRPr sz="11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6"/>
          <p:cNvSpPr/>
          <p:nvPr/>
        </p:nvSpPr>
        <p:spPr>
          <a:xfrm>
            <a:off x="0" y="4766072"/>
            <a:ext cx="9143999" cy="377429"/>
          </a:xfrm>
          <a:prstGeom prst="rect">
            <a:avLst/>
          </a:prstGeom>
          <a:solidFill>
            <a:srgbClr val="0070C0"/>
          </a:solidFill>
          <a:ln>
            <a:noFill/>
          </a:ln>
          <a:effectLst>
            <a:outerShdw rotWithShape="0" dir="5400000" dist="23000">
              <a:srgbClr val="808080">
                <a:alpha val="34901"/>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75" name="Google Shape;275;p36"/>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76" name="Google Shape;276;p36"/>
          <p:cNvSpPr txBox="1"/>
          <p:nvPr>
            <p:ph idx="11" type="ftr"/>
          </p:nvPr>
        </p:nvSpPr>
        <p:spPr>
          <a:xfrm>
            <a:off x="3486150" y="4767265"/>
            <a:ext cx="2403000" cy="273844"/>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77" name="Google Shape;277;p36"/>
          <p:cNvPicPr preferRelativeResize="0"/>
          <p:nvPr/>
        </p:nvPicPr>
        <p:blipFill rotWithShape="1">
          <a:blip r:embed="rId3">
            <a:alphaModFix/>
          </a:blip>
          <a:srcRect b="0" l="0" r="0" t="0"/>
          <a:stretch/>
        </p:blipFill>
        <p:spPr>
          <a:xfrm>
            <a:off x="7352933" y="61032"/>
            <a:ext cx="1684931" cy="861806"/>
          </a:xfrm>
          <a:prstGeom prst="rect">
            <a:avLst/>
          </a:prstGeom>
          <a:noFill/>
          <a:ln>
            <a:noFill/>
          </a:ln>
        </p:spPr>
      </p:pic>
      <p:sp>
        <p:nvSpPr>
          <p:cNvPr descr="Your startup LOGO" id="278" name="Google Shape;278;p36"/>
          <p:cNvSpPr/>
          <p:nvPr/>
        </p:nvSpPr>
        <p:spPr>
          <a:xfrm>
            <a:off x="247325" y="189175"/>
            <a:ext cx="1426500" cy="6054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b="1">
              <a:solidFill>
                <a:schemeClr val="dk1"/>
              </a:solidFill>
              <a:latin typeface="Calibri"/>
              <a:ea typeface="Calibri"/>
              <a:cs typeface="Calibri"/>
              <a:sym typeface="Calibri"/>
            </a:endParaRPr>
          </a:p>
        </p:txBody>
      </p:sp>
      <p:sp>
        <p:nvSpPr>
          <p:cNvPr id="279" name="Google Shape;279;p36"/>
          <p:cNvSpPr txBox="1"/>
          <p:nvPr>
            <p:ph type="title"/>
          </p:nvPr>
        </p:nvSpPr>
        <p:spPr>
          <a:xfrm>
            <a:off x="2330100" y="189175"/>
            <a:ext cx="44838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b="1" lang="en-GB" sz="2700">
                <a:latin typeface="Times New Roman"/>
                <a:ea typeface="Times New Roman"/>
                <a:cs typeface="Times New Roman"/>
                <a:sym typeface="Times New Roman"/>
              </a:rPr>
              <a:t>IMPACT AND BENEFITS</a:t>
            </a:r>
            <a:endParaRPr b="1" sz="2700">
              <a:latin typeface="Times New Roman"/>
              <a:ea typeface="Times New Roman"/>
              <a:cs typeface="Times New Roman"/>
              <a:sym typeface="Times New Roman"/>
            </a:endParaRPr>
          </a:p>
        </p:txBody>
      </p:sp>
      <p:sp>
        <p:nvSpPr>
          <p:cNvPr id="280" name="Google Shape;280;p36"/>
          <p:cNvSpPr txBox="1"/>
          <p:nvPr/>
        </p:nvSpPr>
        <p:spPr>
          <a:xfrm>
            <a:off x="268050" y="1161925"/>
            <a:ext cx="8649600" cy="34947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GB" sz="2400" u="sng">
                <a:solidFill>
                  <a:schemeClr val="dk2"/>
                </a:solidFill>
              </a:rPr>
              <a:t>Impacts and Benefits of solution:</a:t>
            </a:r>
            <a:endParaRPr b="1" sz="2400" u="sng">
              <a:solidFill>
                <a:schemeClr val="dk2"/>
              </a:solidFill>
            </a:endParaRPr>
          </a:p>
          <a:p>
            <a:pPr indent="0" lvl="0" marL="0" rtl="0" algn="just">
              <a:spcBef>
                <a:spcPts val="0"/>
              </a:spcBef>
              <a:spcAft>
                <a:spcPts val="0"/>
              </a:spcAft>
              <a:buNone/>
            </a:pPr>
            <a:r>
              <a:rPr b="1" lang="en-GB" sz="1300">
                <a:solidFill>
                  <a:schemeClr val="dk1"/>
                </a:solidFill>
              </a:rPr>
              <a:t>1.Environmental Protection:</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GB" sz="1300">
                <a:solidFill>
                  <a:schemeClr val="dk1"/>
                </a:solidFill>
              </a:rPr>
              <a:t>Early Detection and Response:</a:t>
            </a:r>
            <a:r>
              <a:rPr lang="en-GB" sz="1300">
                <a:solidFill>
                  <a:schemeClr val="dk1"/>
                </a:solidFill>
              </a:rPr>
              <a:t> Rapid identification of oil spills allows for timely response and mitigation, minimizing the environmental damage caused by oil contamination.</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Reduction in Ecosystem Damage:</a:t>
            </a:r>
            <a:r>
              <a:rPr lang="en-GB" sz="1300">
                <a:solidFill>
                  <a:schemeClr val="dk1"/>
                </a:solidFill>
              </a:rPr>
              <a:t> Prompt action helps to protect marine life, shorelines, and sensitive ecosystems from prolonged exposure to oil pollutants.</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GB" sz="1300">
                <a:solidFill>
                  <a:schemeClr val="dk1"/>
                </a:solidFill>
              </a:rPr>
              <a:t>2.Regulatory Compliance:</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GB" sz="1300">
                <a:solidFill>
                  <a:schemeClr val="dk1"/>
                </a:solidFill>
              </a:rPr>
              <a:t>Enforcement of Regulations:</a:t>
            </a:r>
            <a:r>
              <a:rPr lang="en-GB" sz="1300">
                <a:solidFill>
                  <a:schemeClr val="dk1"/>
                </a:solidFill>
              </a:rPr>
              <a:t> The ability to trace spills to specific vessels supports regulatory authorities in enforcing maritime pollution laws and holding responsible parties accountable.</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GB" sz="1300">
                <a:solidFill>
                  <a:schemeClr val="dk1"/>
                </a:solidFill>
              </a:rPr>
              <a:t>Improved Reporting:</a:t>
            </a:r>
            <a:r>
              <a:rPr lang="en-GB" sz="1300">
                <a:solidFill>
                  <a:schemeClr val="dk1"/>
                </a:solidFill>
              </a:rPr>
              <a:t> Provides evidence for accurate reporting and documentation of environmental incidents, aiding in compliance with international conventions and agreements.</a:t>
            </a:r>
            <a:endParaRPr sz="1300">
              <a:solidFill>
                <a:schemeClr val="dk1"/>
              </a:solidFill>
            </a:endParaRPr>
          </a:p>
          <a:p>
            <a:pPr indent="0" lvl="0" marL="0" rtl="0" algn="just">
              <a:spcBef>
                <a:spcPts val="1200"/>
              </a:spcBef>
              <a:spcAft>
                <a:spcPts val="0"/>
              </a:spcAft>
              <a:buNone/>
            </a:pPr>
            <a:r>
              <a:t/>
            </a:r>
            <a:endParaRPr sz="1100" u="sng">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7"/>
          <p:cNvSpPr/>
          <p:nvPr/>
        </p:nvSpPr>
        <p:spPr>
          <a:xfrm>
            <a:off x="0" y="4766072"/>
            <a:ext cx="9143999" cy="377429"/>
          </a:xfrm>
          <a:prstGeom prst="rect">
            <a:avLst/>
          </a:prstGeom>
          <a:solidFill>
            <a:srgbClr val="0070C0"/>
          </a:solidFill>
          <a:ln>
            <a:noFill/>
          </a:ln>
          <a:effectLst>
            <a:outerShdw rotWithShape="0" dir="5400000" dist="23000">
              <a:srgbClr val="808080">
                <a:alpha val="34901"/>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87" name="Google Shape;287;p37"/>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88" name="Google Shape;288;p37"/>
          <p:cNvSpPr txBox="1"/>
          <p:nvPr>
            <p:ph idx="11" type="ftr"/>
          </p:nvPr>
        </p:nvSpPr>
        <p:spPr>
          <a:xfrm>
            <a:off x="3486150" y="4767265"/>
            <a:ext cx="2403000" cy="273844"/>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89" name="Google Shape;289;p37"/>
          <p:cNvPicPr preferRelativeResize="0"/>
          <p:nvPr/>
        </p:nvPicPr>
        <p:blipFill rotWithShape="1">
          <a:blip r:embed="rId3">
            <a:alphaModFix/>
          </a:blip>
          <a:srcRect b="0" l="0" r="0" t="0"/>
          <a:stretch/>
        </p:blipFill>
        <p:spPr>
          <a:xfrm>
            <a:off x="7352933" y="61032"/>
            <a:ext cx="1684931" cy="861806"/>
          </a:xfrm>
          <a:prstGeom prst="rect">
            <a:avLst/>
          </a:prstGeom>
          <a:noFill/>
          <a:ln>
            <a:noFill/>
          </a:ln>
        </p:spPr>
      </p:pic>
      <p:sp>
        <p:nvSpPr>
          <p:cNvPr descr="Your startup LOGO" id="290" name="Google Shape;290;p37"/>
          <p:cNvSpPr/>
          <p:nvPr/>
        </p:nvSpPr>
        <p:spPr>
          <a:xfrm>
            <a:off x="247325" y="189175"/>
            <a:ext cx="1477200" cy="6054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91" name="Google Shape;291;p37"/>
          <p:cNvSpPr txBox="1"/>
          <p:nvPr>
            <p:ph type="title"/>
          </p:nvPr>
        </p:nvSpPr>
        <p:spPr>
          <a:xfrm>
            <a:off x="1658250" y="189175"/>
            <a:ext cx="58275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b="1" lang="en-GB" sz="2700">
                <a:latin typeface="Times New Roman"/>
                <a:ea typeface="Times New Roman"/>
                <a:cs typeface="Times New Roman"/>
                <a:sym typeface="Times New Roman"/>
              </a:rPr>
              <a:t>RESEARCH  AND REFERENCES</a:t>
            </a:r>
            <a:endParaRPr b="1" sz="2700">
              <a:latin typeface="Times New Roman"/>
              <a:ea typeface="Times New Roman"/>
              <a:cs typeface="Times New Roman"/>
              <a:sym typeface="Times New Roman"/>
            </a:endParaRPr>
          </a:p>
        </p:txBody>
      </p:sp>
      <p:sp>
        <p:nvSpPr>
          <p:cNvPr id="292" name="Google Shape;292;p37"/>
          <p:cNvSpPr txBox="1"/>
          <p:nvPr/>
        </p:nvSpPr>
        <p:spPr>
          <a:xfrm>
            <a:off x="268049" y="1161916"/>
            <a:ext cx="9144000" cy="26574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GB" sz="2400" u="sng">
                <a:solidFill>
                  <a:schemeClr val="dk2"/>
                </a:solidFill>
              </a:rPr>
              <a:t>Key Points</a:t>
            </a:r>
            <a:r>
              <a:rPr b="1" lang="en-GB" sz="2400" u="sng">
                <a:solidFill>
                  <a:schemeClr val="dk2"/>
                </a:solidFill>
              </a:rPr>
              <a:t> and Links:</a:t>
            </a:r>
            <a:endParaRPr b="1" sz="2400" u="sng">
              <a:solidFill>
                <a:schemeClr val="dk2"/>
              </a:solidFill>
            </a:endParaRPr>
          </a:p>
          <a:p>
            <a:pPr indent="-152400" lvl="0" marL="254000" marR="0" rtl="0" algn="l">
              <a:spcBef>
                <a:spcPts val="0"/>
              </a:spcBef>
              <a:spcAft>
                <a:spcPts val="0"/>
              </a:spcAft>
              <a:buClr>
                <a:schemeClr val="dk1"/>
              </a:buClr>
              <a:buSzPts val="1500"/>
              <a:buFont typeface="Arial"/>
              <a:buNone/>
            </a:pPr>
            <a:r>
              <a:t/>
            </a:r>
            <a:endParaRPr sz="1500" u="sng">
              <a:solidFill>
                <a:schemeClr val="dk2"/>
              </a:solidFill>
              <a:latin typeface="Arial"/>
              <a:ea typeface="Arial"/>
              <a:cs typeface="Arial"/>
              <a:sym typeface="Arial"/>
            </a:endParaRPr>
          </a:p>
          <a:p>
            <a:pPr indent="-361950" lvl="0" marL="457200" rtl="0" algn="just">
              <a:spcBef>
                <a:spcPts val="0"/>
              </a:spcBef>
              <a:spcAft>
                <a:spcPts val="0"/>
              </a:spcAft>
              <a:buClr>
                <a:schemeClr val="dk1"/>
              </a:buClr>
              <a:buSzPts val="2100"/>
              <a:buChar char="●"/>
            </a:pPr>
            <a:r>
              <a:rPr lang="en-GB" sz="2100" u="sng">
                <a:solidFill>
                  <a:schemeClr val="hlink"/>
                </a:solidFill>
                <a:hlinkClick r:id="rId4"/>
              </a:rPr>
              <a:t>https://hub.marinecadastre.gov/</a:t>
            </a:r>
            <a:endParaRPr sz="2100">
              <a:solidFill>
                <a:schemeClr val="dk1"/>
              </a:solidFill>
            </a:endParaRPr>
          </a:p>
          <a:p>
            <a:pPr indent="-361950" lvl="0" marL="457200" rtl="0" algn="just">
              <a:spcBef>
                <a:spcPts val="0"/>
              </a:spcBef>
              <a:spcAft>
                <a:spcPts val="0"/>
              </a:spcAft>
              <a:buClr>
                <a:schemeClr val="dk1"/>
              </a:buClr>
              <a:buSzPts val="2100"/>
              <a:buChar char="●"/>
            </a:pPr>
            <a:r>
              <a:rPr lang="en-GB" sz="2100" u="sng">
                <a:solidFill>
                  <a:schemeClr val="hlink"/>
                </a:solidFill>
                <a:hlinkClick r:id="rId5"/>
              </a:rPr>
              <a:t>https://m4d.iti.gr/oil-spill-detection-dataset/</a:t>
            </a:r>
            <a:br>
              <a:rPr lang="en-GB" sz="2100">
                <a:solidFill>
                  <a:schemeClr val="dk1"/>
                </a:solidFill>
              </a:rPr>
            </a:br>
            <a:br>
              <a:rPr lang="en-GB" sz="2100">
                <a:solidFill>
                  <a:schemeClr val="dk1"/>
                </a:solidFill>
              </a:rPr>
            </a:br>
            <a:r>
              <a:rPr b="1" lang="en-GB" sz="2100">
                <a:solidFill>
                  <a:schemeClr val="dk1"/>
                </a:solidFill>
              </a:rPr>
              <a:t>Relevant Research</a:t>
            </a:r>
            <a:r>
              <a:rPr lang="en-GB" sz="2100">
                <a:solidFill>
                  <a:schemeClr val="dk1"/>
                </a:solidFill>
              </a:rPr>
              <a:t>:</a:t>
            </a:r>
            <a:endParaRPr sz="2100">
              <a:solidFill>
                <a:schemeClr val="dk1"/>
              </a:solidFill>
            </a:endParaRPr>
          </a:p>
          <a:p>
            <a:pPr indent="-361950" lvl="0" marL="457200" rtl="0" algn="l">
              <a:lnSpc>
                <a:spcPct val="115000"/>
              </a:lnSpc>
              <a:spcBef>
                <a:spcPts val="0"/>
              </a:spcBef>
              <a:spcAft>
                <a:spcPts val="0"/>
              </a:spcAft>
              <a:buClr>
                <a:schemeClr val="dk1"/>
              </a:buClr>
              <a:buSzPts val="2100"/>
              <a:buChar char="●"/>
            </a:pPr>
            <a:r>
              <a:rPr lang="en-GB" sz="2100">
                <a:solidFill>
                  <a:schemeClr val="dk1"/>
                </a:solidFill>
              </a:rPr>
              <a:t>AIS tracking systems for maritime safety and anomaly detection.</a:t>
            </a:r>
            <a:endParaRPr sz="2100">
              <a:solidFill>
                <a:schemeClr val="dk1"/>
              </a:solidFill>
            </a:endParaRPr>
          </a:p>
          <a:p>
            <a:pPr indent="-361950" lvl="0" marL="457200" rtl="0" algn="l">
              <a:lnSpc>
                <a:spcPct val="115000"/>
              </a:lnSpc>
              <a:spcBef>
                <a:spcPts val="0"/>
              </a:spcBef>
              <a:spcAft>
                <a:spcPts val="0"/>
              </a:spcAft>
              <a:buClr>
                <a:schemeClr val="dk1"/>
              </a:buClr>
              <a:buSzPts val="2100"/>
              <a:buChar char="●"/>
            </a:pPr>
            <a:r>
              <a:rPr lang="en-GB" sz="2100">
                <a:solidFill>
                  <a:schemeClr val="dk1"/>
                </a:solidFill>
              </a:rPr>
              <a:t>Satellite remote sensing techniques for oil spill identification.</a:t>
            </a:r>
            <a:endParaRPr b="1" sz="25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p:nvPr/>
        </p:nvSpPr>
        <p:spPr>
          <a:xfrm>
            <a:off x="0" y="4766072"/>
            <a:ext cx="9143999" cy="377429"/>
          </a:xfrm>
          <a:prstGeom prst="rect">
            <a:avLst/>
          </a:prstGeom>
          <a:solidFill>
            <a:srgbClr val="0070C0"/>
          </a:solidFill>
          <a:ln>
            <a:noFill/>
          </a:ln>
          <a:effectLst>
            <a:outerShdw rotWithShape="0" dir="5400000" dist="23000">
              <a:srgbClr val="808080">
                <a:alpha val="34901"/>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953734"/>
              </a:solidFill>
              <a:latin typeface="Calibri"/>
              <a:ea typeface="Calibri"/>
              <a:cs typeface="Calibri"/>
              <a:sym typeface="Calibri"/>
            </a:endParaRPr>
          </a:p>
        </p:txBody>
      </p:sp>
      <p:sp>
        <p:nvSpPr>
          <p:cNvPr id="142" name="Google Shape;142;p26"/>
          <p:cNvSpPr txBox="1"/>
          <p:nvPr/>
        </p:nvSpPr>
        <p:spPr>
          <a:xfrm>
            <a:off x="115650" y="829425"/>
            <a:ext cx="7076700" cy="1346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400" u="sng">
                <a:solidFill>
                  <a:schemeClr val="dk2"/>
                </a:solidFill>
              </a:rPr>
              <a:t>Understanding the </a:t>
            </a:r>
            <a:r>
              <a:rPr b="1" lang="en-GB" sz="2400" u="sng">
                <a:solidFill>
                  <a:schemeClr val="dk2"/>
                </a:solidFill>
              </a:rPr>
              <a:t>seriousness</a:t>
            </a:r>
            <a:r>
              <a:rPr b="1" lang="en-GB" sz="2400" u="sng">
                <a:solidFill>
                  <a:schemeClr val="dk2"/>
                </a:solidFill>
              </a:rPr>
              <a:t> of the </a:t>
            </a:r>
            <a:r>
              <a:rPr b="1" lang="en-GB" sz="2400" u="sng">
                <a:solidFill>
                  <a:schemeClr val="dk2"/>
                </a:solidFill>
              </a:rPr>
              <a:t>problem:</a:t>
            </a:r>
            <a:endParaRPr sz="1500" u="sng">
              <a:solidFill>
                <a:schemeClr val="dk2"/>
              </a:solidFill>
              <a:latin typeface="Arial"/>
              <a:ea typeface="Arial"/>
              <a:cs typeface="Arial"/>
              <a:sym typeface="Arial"/>
            </a:endParaRPr>
          </a:p>
          <a:p>
            <a:pPr indent="-152400" lvl="0" marL="254000" marR="0" rtl="0" algn="l">
              <a:spcBef>
                <a:spcPts val="0"/>
              </a:spcBef>
              <a:spcAft>
                <a:spcPts val="0"/>
              </a:spcAft>
              <a:buClr>
                <a:schemeClr val="dk1"/>
              </a:buClr>
              <a:buSzPts val="1500"/>
              <a:buFont typeface="Arial"/>
              <a:buNone/>
            </a:pPr>
            <a:r>
              <a:t/>
            </a:r>
            <a:endParaRPr sz="1500" u="sng">
              <a:solidFill>
                <a:schemeClr val="dk2"/>
              </a:solidFill>
              <a:latin typeface="Arial"/>
              <a:ea typeface="Arial"/>
              <a:cs typeface="Arial"/>
              <a:sym typeface="Arial"/>
            </a:endParaRPr>
          </a:p>
          <a:p>
            <a:pPr indent="0" lvl="0" marL="0" rtl="0" algn="just">
              <a:spcBef>
                <a:spcPts val="0"/>
              </a:spcBef>
              <a:spcAft>
                <a:spcPts val="0"/>
              </a:spcAft>
              <a:buNone/>
            </a:pPr>
            <a:r>
              <a:t/>
            </a:r>
            <a:endParaRPr sz="1200">
              <a:solidFill>
                <a:schemeClr val="dk1"/>
              </a:solidFill>
            </a:endParaRPr>
          </a:p>
          <a:p>
            <a:pPr indent="0" lvl="0" marL="457200" rtl="0" algn="just">
              <a:spcBef>
                <a:spcPts val="0"/>
              </a:spcBef>
              <a:spcAft>
                <a:spcPts val="0"/>
              </a:spcAft>
              <a:buNone/>
            </a:pPr>
            <a:r>
              <a:t/>
            </a:r>
            <a:endParaRPr sz="1000">
              <a:solidFill>
                <a:schemeClr val="dk1"/>
              </a:solidFill>
            </a:endParaRPr>
          </a:p>
          <a:p>
            <a:pPr indent="0" lvl="0" marL="0" rtl="0" algn="just">
              <a:spcBef>
                <a:spcPts val="0"/>
              </a:spcBef>
              <a:spcAft>
                <a:spcPts val="0"/>
              </a:spcAft>
              <a:buNone/>
            </a:pPr>
            <a:r>
              <a:t/>
            </a:r>
            <a:endParaRPr b="1" sz="2200">
              <a:solidFill>
                <a:schemeClr val="dk1"/>
              </a:solidFill>
            </a:endParaRPr>
          </a:p>
        </p:txBody>
      </p:sp>
      <p:sp>
        <p:nvSpPr>
          <p:cNvPr id="143" name="Google Shape;143;p26"/>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b="1" lang="en-GB">
                <a:solidFill>
                  <a:schemeClr val="lt1"/>
                </a:solidFill>
              </a:rPr>
              <a:t>‹#›</a:t>
            </a:fld>
            <a:endParaRPr b="1">
              <a:solidFill>
                <a:schemeClr val="lt1"/>
              </a:solidFill>
            </a:endParaRPr>
          </a:p>
        </p:txBody>
      </p:sp>
      <p:sp>
        <p:nvSpPr>
          <p:cNvPr id="144" name="Google Shape;144;p26"/>
          <p:cNvSpPr txBox="1"/>
          <p:nvPr>
            <p:ph idx="11" type="ftr"/>
          </p:nvPr>
        </p:nvSpPr>
        <p:spPr>
          <a:xfrm>
            <a:off x="3486150" y="4767265"/>
            <a:ext cx="2403000" cy="273844"/>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a:solidFill>
                  <a:schemeClr val="lt1"/>
                </a:solidFill>
              </a:rPr>
              <a:t>@SIH Idea submission- Template</a:t>
            </a:r>
            <a:endParaRPr>
              <a:solidFill>
                <a:schemeClr val="lt1"/>
              </a:solidFill>
            </a:endParaRPr>
          </a:p>
        </p:txBody>
      </p:sp>
      <p:sp>
        <p:nvSpPr>
          <p:cNvPr descr="Your startup LOGO" id="145" name="Google Shape;145;p26"/>
          <p:cNvSpPr/>
          <p:nvPr/>
        </p:nvSpPr>
        <p:spPr>
          <a:xfrm>
            <a:off x="247325" y="189175"/>
            <a:ext cx="1414500" cy="5166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a:solidFill>
                  <a:schemeClr val="dk1"/>
                </a:solidFill>
                <a:latin typeface="Calibri"/>
                <a:ea typeface="Calibri"/>
                <a:cs typeface="Calibri"/>
                <a:sym typeface="Calibri"/>
              </a:rPr>
              <a:t>Passengers</a:t>
            </a:r>
            <a:endParaRPr b="1" sz="1400">
              <a:solidFill>
                <a:schemeClr val="dk1"/>
              </a:solidFill>
              <a:latin typeface="Calibri"/>
              <a:ea typeface="Calibri"/>
              <a:cs typeface="Calibri"/>
              <a:sym typeface="Calibri"/>
            </a:endParaRPr>
          </a:p>
        </p:txBody>
      </p:sp>
      <p:pic>
        <p:nvPicPr>
          <p:cNvPr id="146" name="Google Shape;146;p26"/>
          <p:cNvPicPr preferRelativeResize="0"/>
          <p:nvPr/>
        </p:nvPicPr>
        <p:blipFill rotWithShape="1">
          <a:blip r:embed="rId3">
            <a:alphaModFix/>
          </a:blip>
          <a:srcRect b="0" l="0" r="0" t="0"/>
          <a:stretch/>
        </p:blipFill>
        <p:spPr>
          <a:xfrm>
            <a:off x="7352933" y="61032"/>
            <a:ext cx="1684931" cy="861806"/>
          </a:xfrm>
          <a:prstGeom prst="rect">
            <a:avLst/>
          </a:prstGeom>
          <a:noFill/>
          <a:ln>
            <a:noFill/>
          </a:ln>
        </p:spPr>
      </p:pic>
      <p:pic>
        <p:nvPicPr>
          <p:cNvPr id="147" name="Google Shape;147;p26"/>
          <p:cNvPicPr preferRelativeResize="0"/>
          <p:nvPr/>
        </p:nvPicPr>
        <p:blipFill>
          <a:blip r:embed="rId4">
            <a:alphaModFix/>
          </a:blip>
          <a:stretch>
            <a:fillRect/>
          </a:stretch>
        </p:blipFill>
        <p:spPr>
          <a:xfrm>
            <a:off x="247325" y="1366025"/>
            <a:ext cx="2296100" cy="1530725"/>
          </a:xfrm>
          <a:prstGeom prst="rect">
            <a:avLst/>
          </a:prstGeom>
          <a:noFill/>
          <a:ln>
            <a:noFill/>
          </a:ln>
        </p:spPr>
      </p:pic>
      <p:pic>
        <p:nvPicPr>
          <p:cNvPr id="148" name="Google Shape;148;p26"/>
          <p:cNvPicPr preferRelativeResize="0"/>
          <p:nvPr/>
        </p:nvPicPr>
        <p:blipFill>
          <a:blip r:embed="rId5">
            <a:alphaModFix/>
          </a:blip>
          <a:stretch>
            <a:fillRect/>
          </a:stretch>
        </p:blipFill>
        <p:spPr>
          <a:xfrm>
            <a:off x="247325" y="3027950"/>
            <a:ext cx="2296101" cy="1624901"/>
          </a:xfrm>
          <a:prstGeom prst="rect">
            <a:avLst/>
          </a:prstGeom>
          <a:noFill/>
          <a:ln>
            <a:noFill/>
          </a:ln>
        </p:spPr>
      </p:pic>
      <p:sp>
        <p:nvSpPr>
          <p:cNvPr id="149" name="Google Shape;149;p26"/>
          <p:cNvSpPr txBox="1"/>
          <p:nvPr/>
        </p:nvSpPr>
        <p:spPr>
          <a:xfrm>
            <a:off x="4928700" y="1260750"/>
            <a:ext cx="3758100" cy="3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1"/>
                </a:solidFill>
              </a:rPr>
              <a:t>1. </a:t>
            </a:r>
            <a:r>
              <a:rPr b="1" lang="en-GB" sz="1100">
                <a:solidFill>
                  <a:schemeClr val="dk1"/>
                </a:solidFill>
              </a:rPr>
              <a:t>Marine Life:</a:t>
            </a:r>
            <a:r>
              <a:rPr lang="en-GB" sz="1100">
                <a:solidFill>
                  <a:schemeClr val="dk1"/>
                </a:solidFill>
              </a:rPr>
              <a:t> Oil spills can be devastating to marine animals, including fish, seabirds, marine mammals,</a:t>
            </a:r>
            <a:endParaRPr sz="1100">
              <a:solidFill>
                <a:schemeClr val="dk1"/>
              </a:solidFill>
            </a:endParaRPr>
          </a:p>
          <a:p>
            <a:pPr indent="0" lvl="0" marL="0" rtl="0" algn="l">
              <a:spcBef>
                <a:spcPts val="0"/>
              </a:spcBef>
              <a:spcAft>
                <a:spcPts val="0"/>
              </a:spcAft>
              <a:buNone/>
            </a:pPr>
            <a:r>
              <a:rPr b="1" lang="en-GB" sz="1100">
                <a:solidFill>
                  <a:schemeClr val="dk1"/>
                </a:solidFill>
              </a:rPr>
              <a:t>2. Coral Reefs and Seagrass:</a:t>
            </a:r>
            <a:r>
              <a:rPr lang="en-GB" sz="1100">
                <a:solidFill>
                  <a:schemeClr val="dk1"/>
                </a:solidFill>
              </a:rPr>
              <a:t> Oil can smother coral reefs and seagrass beds, leading to reduced photosynthesis, stunted growth, and eventual die-offs. </a:t>
            </a:r>
            <a:endParaRPr sz="1100">
              <a:solidFill>
                <a:schemeClr val="dk1"/>
              </a:solidFill>
            </a:endParaRPr>
          </a:p>
          <a:p>
            <a:pPr indent="0" lvl="0" marL="0" rtl="0" algn="l">
              <a:spcBef>
                <a:spcPts val="0"/>
              </a:spcBef>
              <a:spcAft>
                <a:spcPts val="0"/>
              </a:spcAft>
              <a:buClr>
                <a:schemeClr val="dk1"/>
              </a:buClr>
              <a:buSzPts val="1100"/>
              <a:buFont typeface="Arial"/>
              <a:buNone/>
            </a:pPr>
            <a:r>
              <a:rPr b="1" lang="en-GB" sz="1100">
                <a:solidFill>
                  <a:schemeClr val="dk1"/>
                </a:solidFill>
              </a:rPr>
              <a:t>3. Water Quality:</a:t>
            </a:r>
            <a:r>
              <a:rPr lang="en-GB" sz="1100">
                <a:solidFill>
                  <a:schemeClr val="dk1"/>
                </a:solidFill>
              </a:rPr>
              <a:t> creates a toxic environment, reducing oxygen levels in the water and releasing harmful compounds like polycyclic aromatic hydrocarbons (PAHs), which can persist for years.</a:t>
            </a:r>
            <a:endParaRPr sz="1100">
              <a:solidFill>
                <a:schemeClr val="dk1"/>
              </a:solidFill>
            </a:endParaRPr>
          </a:p>
          <a:p>
            <a:pPr indent="0" lvl="0" marL="0" rtl="0" algn="l">
              <a:spcBef>
                <a:spcPts val="0"/>
              </a:spcBef>
              <a:spcAft>
                <a:spcPts val="0"/>
              </a:spcAft>
              <a:buNone/>
            </a:pPr>
            <a:r>
              <a:rPr b="1" lang="en-GB" sz="1100">
                <a:solidFill>
                  <a:schemeClr val="dk1"/>
                </a:solidFill>
              </a:rPr>
              <a:t>4.Long-Term Ecosystem Dam</a:t>
            </a:r>
            <a:r>
              <a:rPr b="1" lang="en-GB" sz="1100">
                <a:solidFill>
                  <a:schemeClr val="dk1"/>
                </a:solidFill>
              </a:rPr>
              <a:t>age:</a:t>
            </a:r>
            <a:r>
              <a:rPr lang="en-GB" sz="1100">
                <a:solidFill>
                  <a:schemeClr val="dk1"/>
                </a:solidFill>
              </a:rPr>
              <a:t> Oil spills can cause long-lasting damage to ecosystems, often taking decades to recover. </a:t>
            </a:r>
            <a:endParaRPr sz="1100">
              <a:solidFill>
                <a:schemeClr val="dk1"/>
              </a:solidFill>
            </a:endParaRPr>
          </a:p>
          <a:p>
            <a:pPr indent="0" lvl="0" marL="0" rtl="0" algn="l">
              <a:spcBef>
                <a:spcPts val="0"/>
              </a:spcBef>
              <a:spcAft>
                <a:spcPts val="0"/>
              </a:spcAft>
              <a:buNone/>
            </a:pPr>
            <a:r>
              <a:rPr lang="en-GB" sz="1100">
                <a:solidFill>
                  <a:schemeClr val="dk1"/>
                </a:solidFill>
              </a:rPr>
              <a:t> </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If </a:t>
            </a:r>
            <a:r>
              <a:rPr lang="en-GB" sz="1100">
                <a:solidFill>
                  <a:schemeClr val="dk1"/>
                </a:solidFill>
              </a:rPr>
              <a:t>the</a:t>
            </a:r>
            <a:r>
              <a:rPr lang="en-GB" sz="1100">
                <a:solidFill>
                  <a:schemeClr val="dk1"/>
                </a:solidFill>
              </a:rPr>
              <a:t> oil spill is detected early then it will  be manually cleaned at low cost by hair soaking method but if the oil spreaded then at long area then it is </a:t>
            </a:r>
            <a:r>
              <a:rPr lang="en-GB" sz="1100">
                <a:solidFill>
                  <a:schemeClr val="dk1"/>
                </a:solidFill>
              </a:rPr>
              <a:t>practically</a:t>
            </a:r>
            <a:r>
              <a:rPr lang="en-GB" sz="1100">
                <a:solidFill>
                  <a:schemeClr val="dk1"/>
                </a:solidFill>
              </a:rPr>
              <a:t> impossible to clean.</a:t>
            </a:r>
            <a:endParaRPr sz="1100">
              <a:solidFill>
                <a:schemeClr val="dk1"/>
              </a:solidFill>
            </a:endParaRPr>
          </a:p>
          <a:p>
            <a:pPr indent="0" lvl="0" marL="0" rtl="0" algn="l">
              <a:spcBef>
                <a:spcPts val="0"/>
              </a:spcBef>
              <a:spcAft>
                <a:spcPts val="0"/>
              </a:spcAft>
              <a:buNone/>
            </a:pPr>
            <a:r>
              <a:t/>
            </a:r>
            <a:endParaRPr sz="1100">
              <a:solidFill>
                <a:schemeClr val="dk1"/>
              </a:solidFill>
              <a:latin typeface="Oswald"/>
              <a:ea typeface="Oswald"/>
              <a:cs typeface="Oswald"/>
              <a:sym typeface="Oswald"/>
            </a:endParaRPr>
          </a:p>
        </p:txBody>
      </p:sp>
      <p:pic>
        <p:nvPicPr>
          <p:cNvPr id="150" name="Google Shape;150;p26"/>
          <p:cNvPicPr preferRelativeResize="0"/>
          <p:nvPr/>
        </p:nvPicPr>
        <p:blipFill>
          <a:blip r:embed="rId6">
            <a:alphaModFix/>
          </a:blip>
          <a:stretch>
            <a:fillRect/>
          </a:stretch>
        </p:blipFill>
        <p:spPr>
          <a:xfrm>
            <a:off x="2656900" y="1366025"/>
            <a:ext cx="2005901" cy="1504426"/>
          </a:xfrm>
          <a:prstGeom prst="rect">
            <a:avLst/>
          </a:prstGeom>
          <a:noFill/>
          <a:ln>
            <a:noFill/>
          </a:ln>
        </p:spPr>
      </p:pic>
      <p:pic>
        <p:nvPicPr>
          <p:cNvPr id="151" name="Google Shape;151;p26"/>
          <p:cNvPicPr preferRelativeResize="0"/>
          <p:nvPr/>
        </p:nvPicPr>
        <p:blipFill>
          <a:blip r:embed="rId7">
            <a:alphaModFix/>
          </a:blip>
          <a:stretch>
            <a:fillRect/>
          </a:stretch>
        </p:blipFill>
        <p:spPr>
          <a:xfrm>
            <a:off x="2614025" y="3027950"/>
            <a:ext cx="2074725" cy="1624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953734"/>
              </a:solidFill>
              <a:latin typeface="Calibri"/>
              <a:ea typeface="Calibri"/>
              <a:cs typeface="Calibri"/>
              <a:sym typeface="Calibri"/>
            </a:endParaRPr>
          </a:p>
        </p:txBody>
      </p:sp>
      <p:sp>
        <p:nvSpPr>
          <p:cNvPr id="158" name="Google Shape;158;p27"/>
          <p:cNvSpPr txBox="1"/>
          <p:nvPr/>
        </p:nvSpPr>
        <p:spPr>
          <a:xfrm>
            <a:off x="115650" y="829425"/>
            <a:ext cx="5507400" cy="4025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400" u="sng">
                <a:solidFill>
                  <a:schemeClr val="dk2"/>
                </a:solidFill>
                <a:latin typeface="Arial"/>
                <a:ea typeface="Arial"/>
                <a:cs typeface="Arial"/>
                <a:sym typeface="Arial"/>
              </a:rPr>
              <a:t>Proposed Solution </a:t>
            </a:r>
            <a:r>
              <a:rPr b="1" lang="en-GB" sz="2400" u="sng">
                <a:solidFill>
                  <a:schemeClr val="dk2"/>
                </a:solidFill>
              </a:rPr>
              <a:t>of </a:t>
            </a:r>
            <a:r>
              <a:rPr b="1" lang="en-GB" sz="2400" u="sng">
                <a:solidFill>
                  <a:schemeClr val="dk2"/>
                </a:solidFill>
                <a:latin typeface="Arial"/>
                <a:ea typeface="Arial"/>
                <a:cs typeface="Arial"/>
                <a:sym typeface="Arial"/>
              </a:rPr>
              <a:t>Prototype</a:t>
            </a:r>
            <a:r>
              <a:rPr b="1" lang="en-GB" sz="2400" u="sng">
                <a:solidFill>
                  <a:schemeClr val="dk2"/>
                </a:solidFill>
              </a:rPr>
              <a:t>:</a:t>
            </a:r>
            <a:endParaRPr sz="1500" u="sng">
              <a:solidFill>
                <a:schemeClr val="dk2"/>
              </a:solidFill>
              <a:latin typeface="Arial"/>
              <a:ea typeface="Arial"/>
              <a:cs typeface="Arial"/>
              <a:sym typeface="Arial"/>
            </a:endParaRPr>
          </a:p>
          <a:p>
            <a:pPr indent="-152400" lvl="0" marL="254000" marR="0" rtl="0" algn="l">
              <a:spcBef>
                <a:spcPts val="0"/>
              </a:spcBef>
              <a:spcAft>
                <a:spcPts val="0"/>
              </a:spcAft>
              <a:buClr>
                <a:schemeClr val="dk1"/>
              </a:buClr>
              <a:buSzPts val="1500"/>
              <a:buFont typeface="Arial"/>
              <a:buNone/>
            </a:pPr>
            <a:r>
              <a:t/>
            </a:r>
            <a:endParaRPr sz="1500" u="sng">
              <a:solidFill>
                <a:schemeClr val="dk2"/>
              </a:solidFill>
              <a:latin typeface="Arial"/>
              <a:ea typeface="Arial"/>
              <a:cs typeface="Arial"/>
              <a:sym typeface="Arial"/>
            </a:endParaRPr>
          </a:p>
          <a:p>
            <a:pPr indent="-323850" lvl="0" marL="457200" rtl="0" algn="just">
              <a:spcBef>
                <a:spcPts val="0"/>
              </a:spcBef>
              <a:spcAft>
                <a:spcPts val="0"/>
              </a:spcAft>
              <a:buClr>
                <a:schemeClr val="dk1"/>
              </a:buClr>
              <a:buSzPts val="1500"/>
              <a:buChar char="●"/>
            </a:pPr>
            <a:r>
              <a:rPr b="1" lang="en-GB" sz="1500" u="sng">
                <a:solidFill>
                  <a:schemeClr val="dk1"/>
                </a:solidFill>
              </a:rPr>
              <a:t>Idea: </a:t>
            </a:r>
            <a:endParaRPr sz="1500" u="sng">
              <a:solidFill>
                <a:schemeClr val="dk1"/>
              </a:solidFill>
            </a:endParaRPr>
          </a:p>
          <a:p>
            <a:pPr indent="0" lvl="0" marL="457200" rtl="0" algn="just">
              <a:spcBef>
                <a:spcPts val="0"/>
              </a:spcBef>
              <a:spcAft>
                <a:spcPts val="0"/>
              </a:spcAft>
              <a:buNone/>
            </a:pPr>
            <a:r>
              <a:rPr lang="en-GB" sz="1500">
                <a:solidFill>
                  <a:schemeClr val="dk1"/>
                </a:solidFill>
              </a:rPr>
              <a:t>  </a:t>
            </a:r>
            <a:r>
              <a:rPr b="1" lang="en-GB" sz="1200">
                <a:solidFill>
                  <a:schemeClr val="dk1"/>
                </a:solidFill>
              </a:rPr>
              <a:t>Step 1: </a:t>
            </a:r>
            <a:r>
              <a:rPr lang="en-GB" sz="1200">
                <a:solidFill>
                  <a:schemeClr val="dk1"/>
                </a:solidFill>
              </a:rPr>
              <a:t>The AIS data will be tracked continuously and passed through a anomaly detection model and check for anomaly. </a:t>
            </a:r>
            <a:endParaRPr sz="1200">
              <a:solidFill>
                <a:schemeClr val="dk1"/>
              </a:solidFill>
            </a:endParaRPr>
          </a:p>
          <a:p>
            <a:pPr indent="0" lvl="0" marL="457200" rtl="0" algn="just">
              <a:spcBef>
                <a:spcPts val="0"/>
              </a:spcBef>
              <a:spcAft>
                <a:spcPts val="0"/>
              </a:spcAft>
              <a:buNone/>
            </a:pPr>
            <a:r>
              <a:rPr lang="en-GB" sz="1200">
                <a:solidFill>
                  <a:schemeClr val="dk1"/>
                </a:solidFill>
              </a:rPr>
              <a:t>  </a:t>
            </a:r>
            <a:r>
              <a:rPr b="1" lang="en-GB" sz="1200">
                <a:solidFill>
                  <a:schemeClr val="dk1"/>
                </a:solidFill>
              </a:rPr>
              <a:t>Step 2: </a:t>
            </a:r>
            <a:r>
              <a:rPr lang="en-GB" sz="1200">
                <a:solidFill>
                  <a:schemeClr val="dk1"/>
                </a:solidFill>
              </a:rPr>
              <a:t>If Anomaly is detected at a certain coordinates and timestamp then the satellite SAR image is collected and preprocessed and then feed to a model which is trained to detect oil spill.</a:t>
            </a:r>
            <a:endParaRPr sz="1200">
              <a:solidFill>
                <a:schemeClr val="dk1"/>
              </a:solidFill>
            </a:endParaRPr>
          </a:p>
          <a:p>
            <a:pPr indent="0" lvl="0" marL="457200" rtl="0" algn="just">
              <a:spcBef>
                <a:spcPts val="0"/>
              </a:spcBef>
              <a:spcAft>
                <a:spcPts val="0"/>
              </a:spcAft>
              <a:buNone/>
            </a:pPr>
            <a:r>
              <a:rPr lang="en-GB" sz="1200">
                <a:solidFill>
                  <a:schemeClr val="dk1"/>
                </a:solidFill>
              </a:rPr>
              <a:t>  </a:t>
            </a:r>
            <a:r>
              <a:rPr b="1" lang="en-GB" sz="1200">
                <a:solidFill>
                  <a:schemeClr val="dk1"/>
                </a:solidFill>
              </a:rPr>
              <a:t>Step 3: </a:t>
            </a:r>
            <a:r>
              <a:rPr lang="en-GB" sz="1200">
                <a:solidFill>
                  <a:schemeClr val="dk1"/>
                </a:solidFill>
              </a:rPr>
              <a:t>Once the presence of the oil spill is confirmed then from the AIS data the path of the vessel is plotted </a:t>
            </a:r>
            <a:endParaRPr sz="1200">
              <a:solidFill>
                <a:schemeClr val="dk1"/>
              </a:solidFill>
            </a:endParaRPr>
          </a:p>
          <a:p>
            <a:pPr indent="0" lvl="0" marL="457200" rtl="0" algn="just">
              <a:spcBef>
                <a:spcPts val="0"/>
              </a:spcBef>
              <a:spcAft>
                <a:spcPts val="0"/>
              </a:spcAft>
              <a:buNone/>
            </a:pPr>
            <a:r>
              <a:rPr lang="en-GB" sz="1200">
                <a:solidFill>
                  <a:schemeClr val="dk1"/>
                </a:solidFill>
              </a:rPr>
              <a:t>   </a:t>
            </a:r>
            <a:r>
              <a:rPr b="1" lang="en-GB" sz="1200">
                <a:solidFill>
                  <a:schemeClr val="dk1"/>
                </a:solidFill>
              </a:rPr>
              <a:t>Step 4: </a:t>
            </a:r>
            <a:r>
              <a:rPr lang="en-GB" sz="1200">
                <a:solidFill>
                  <a:schemeClr val="dk1"/>
                </a:solidFill>
              </a:rPr>
              <a:t>Then the current AIS data will be used to track the live location of the culprit vessel.</a:t>
            </a:r>
            <a:endParaRPr sz="1200">
              <a:solidFill>
                <a:schemeClr val="dk1"/>
              </a:solidFill>
            </a:endParaRPr>
          </a:p>
          <a:p>
            <a:pPr indent="0" lvl="0" marL="457200" rtl="0" algn="just">
              <a:spcBef>
                <a:spcPts val="0"/>
              </a:spcBef>
              <a:spcAft>
                <a:spcPts val="0"/>
              </a:spcAft>
              <a:buNone/>
            </a:pPr>
            <a:r>
              <a:rPr lang="en-GB" sz="1200">
                <a:solidFill>
                  <a:schemeClr val="dk1"/>
                </a:solidFill>
              </a:rPr>
              <a:t>   </a:t>
            </a:r>
            <a:r>
              <a:rPr b="1" lang="en-GB" sz="1200">
                <a:solidFill>
                  <a:schemeClr val="dk1"/>
                </a:solidFill>
              </a:rPr>
              <a:t>Step 5: </a:t>
            </a:r>
            <a:r>
              <a:rPr lang="en-GB" sz="1200">
                <a:solidFill>
                  <a:schemeClr val="dk1"/>
                </a:solidFill>
              </a:rPr>
              <a:t>Alert authorities in case of confirmed oil spills.</a:t>
            </a:r>
            <a:endParaRPr sz="1200">
              <a:solidFill>
                <a:schemeClr val="dk1"/>
              </a:solidFill>
            </a:endParaRPr>
          </a:p>
          <a:p>
            <a:pPr indent="0" lvl="0" marL="457200" rtl="0" algn="just">
              <a:spcBef>
                <a:spcPts val="0"/>
              </a:spcBef>
              <a:spcAft>
                <a:spcPts val="0"/>
              </a:spcAft>
              <a:buNone/>
            </a:pPr>
            <a:r>
              <a:t/>
            </a:r>
            <a:endParaRPr sz="1200">
              <a:solidFill>
                <a:schemeClr val="dk1"/>
              </a:solidFill>
            </a:endParaRPr>
          </a:p>
          <a:p>
            <a:pPr indent="0" lvl="0" marL="457200" rtl="0" algn="just">
              <a:spcBef>
                <a:spcPts val="0"/>
              </a:spcBef>
              <a:spcAft>
                <a:spcPts val="0"/>
              </a:spcAft>
              <a:buNone/>
            </a:pPr>
            <a:r>
              <a:rPr lang="en-GB" sz="1200">
                <a:solidFill>
                  <a:schemeClr val="dk1"/>
                </a:solidFill>
              </a:rPr>
              <a:t>To avoid any edge cases of non anomaly detection, The satellite images of the particular sea zone will be periodically passed to the oil spill detection model to  ensure double safety. </a:t>
            </a:r>
            <a:endParaRPr sz="1200">
              <a:solidFill>
                <a:schemeClr val="dk1"/>
              </a:solidFill>
            </a:endParaRPr>
          </a:p>
          <a:p>
            <a:pPr indent="0" lvl="0" marL="457200" rtl="0" algn="just">
              <a:spcBef>
                <a:spcPts val="0"/>
              </a:spcBef>
              <a:spcAft>
                <a:spcPts val="0"/>
              </a:spcAft>
              <a:buNone/>
            </a:pPr>
            <a:r>
              <a:t/>
            </a:r>
            <a:endParaRPr sz="1000">
              <a:solidFill>
                <a:schemeClr val="dk1"/>
              </a:solidFill>
            </a:endParaRPr>
          </a:p>
          <a:p>
            <a:pPr indent="0" lvl="0" marL="0" rtl="0" algn="just">
              <a:spcBef>
                <a:spcPts val="0"/>
              </a:spcBef>
              <a:spcAft>
                <a:spcPts val="0"/>
              </a:spcAft>
              <a:buNone/>
            </a:pPr>
            <a:r>
              <a:t/>
            </a:r>
            <a:endParaRPr b="1" sz="2200">
              <a:solidFill>
                <a:schemeClr val="dk1"/>
              </a:solidFill>
            </a:endParaRPr>
          </a:p>
        </p:txBody>
      </p:sp>
      <p:sp>
        <p:nvSpPr>
          <p:cNvPr id="159" name="Google Shape;159;p27"/>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b="1" lang="en-GB">
                <a:solidFill>
                  <a:schemeClr val="lt1"/>
                </a:solidFill>
              </a:rPr>
              <a:t>‹#›</a:t>
            </a:fld>
            <a:endParaRPr b="1">
              <a:solidFill>
                <a:schemeClr val="lt1"/>
              </a:solidFill>
            </a:endParaRPr>
          </a:p>
        </p:txBody>
      </p:sp>
      <p:sp>
        <p:nvSpPr>
          <p:cNvPr id="160" name="Google Shape;160;p27"/>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a:solidFill>
                  <a:schemeClr val="lt1"/>
                </a:solidFill>
              </a:rPr>
              <a:t>@SIH Idea submission- Template</a:t>
            </a:r>
            <a:endParaRPr>
              <a:solidFill>
                <a:schemeClr val="lt1"/>
              </a:solidFill>
            </a:endParaRPr>
          </a:p>
        </p:txBody>
      </p:sp>
      <p:sp>
        <p:nvSpPr>
          <p:cNvPr descr="Your startup LOGO" id="161" name="Google Shape;161;p27"/>
          <p:cNvSpPr/>
          <p:nvPr/>
        </p:nvSpPr>
        <p:spPr>
          <a:xfrm>
            <a:off x="247325" y="189175"/>
            <a:ext cx="1414500" cy="5166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a:solidFill>
                  <a:schemeClr val="dk1"/>
                </a:solidFill>
                <a:latin typeface="Calibri"/>
                <a:ea typeface="Calibri"/>
                <a:cs typeface="Calibri"/>
                <a:sym typeface="Calibri"/>
              </a:rPr>
              <a:t>Passengers</a:t>
            </a:r>
            <a:endParaRPr b="1" sz="1400">
              <a:solidFill>
                <a:schemeClr val="dk1"/>
              </a:solidFill>
              <a:latin typeface="Calibri"/>
              <a:ea typeface="Calibri"/>
              <a:cs typeface="Calibri"/>
              <a:sym typeface="Calibri"/>
            </a:endParaRPr>
          </a:p>
        </p:txBody>
      </p:sp>
      <p:pic>
        <p:nvPicPr>
          <p:cNvPr id="162" name="Google Shape;162;p27"/>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pic>
        <p:nvPicPr>
          <p:cNvPr id="163" name="Google Shape;163;p27"/>
          <p:cNvPicPr preferRelativeResize="0"/>
          <p:nvPr/>
        </p:nvPicPr>
        <p:blipFill>
          <a:blip r:embed="rId4">
            <a:alphaModFix/>
          </a:blip>
          <a:stretch>
            <a:fillRect/>
          </a:stretch>
        </p:blipFill>
        <p:spPr>
          <a:xfrm>
            <a:off x="5623050" y="1538900"/>
            <a:ext cx="3451800" cy="268970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nvSpPr>
        <p:spPr>
          <a:xfrm>
            <a:off x="115650" y="829425"/>
            <a:ext cx="5507400" cy="408000"/>
          </a:xfrm>
          <a:prstGeom prst="rect">
            <a:avLst/>
          </a:prstGeom>
          <a:noFill/>
          <a:ln>
            <a:noFill/>
          </a:ln>
        </p:spPr>
        <p:txBody>
          <a:bodyPr anchorCtr="0" anchor="t" bIns="34275" lIns="68575" spcFirstLastPara="1" rIns="68575" wrap="square" tIns="34275">
            <a:spAutoFit/>
          </a:bodyPr>
          <a:lstStyle/>
          <a:p>
            <a:pPr indent="0" lvl="0" marL="0" rtl="0" algn="just">
              <a:spcBef>
                <a:spcPts val="0"/>
              </a:spcBef>
              <a:spcAft>
                <a:spcPts val="0"/>
              </a:spcAft>
              <a:buNone/>
            </a:pPr>
            <a:r>
              <a:t/>
            </a:r>
            <a:endParaRPr b="1" sz="2200">
              <a:solidFill>
                <a:schemeClr val="dk1"/>
              </a:solidFill>
            </a:endParaRPr>
          </a:p>
        </p:txBody>
      </p:sp>
      <p:sp>
        <p:nvSpPr>
          <p:cNvPr descr="Your startup LOGO" id="170" name="Google Shape;170;p28"/>
          <p:cNvSpPr/>
          <p:nvPr/>
        </p:nvSpPr>
        <p:spPr>
          <a:xfrm>
            <a:off x="247325" y="189175"/>
            <a:ext cx="1414500" cy="5166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a:solidFill>
                  <a:schemeClr val="dk1"/>
                </a:solidFill>
                <a:latin typeface="Calibri"/>
                <a:ea typeface="Calibri"/>
                <a:cs typeface="Calibri"/>
                <a:sym typeface="Calibri"/>
              </a:rPr>
              <a:t>Passengers</a:t>
            </a:r>
            <a:endParaRPr b="1" sz="1400">
              <a:solidFill>
                <a:schemeClr val="dk1"/>
              </a:solidFill>
              <a:latin typeface="Calibri"/>
              <a:ea typeface="Calibri"/>
              <a:cs typeface="Calibri"/>
              <a:sym typeface="Calibri"/>
            </a:endParaRPr>
          </a:p>
        </p:txBody>
      </p:sp>
      <p:pic>
        <p:nvPicPr>
          <p:cNvPr id="171" name="Google Shape;171;p28"/>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pic>
        <p:nvPicPr>
          <p:cNvPr id="172" name="Google Shape;172;p28"/>
          <p:cNvPicPr preferRelativeResize="0"/>
          <p:nvPr/>
        </p:nvPicPr>
        <p:blipFill>
          <a:blip r:embed="rId4">
            <a:alphaModFix/>
          </a:blip>
          <a:stretch>
            <a:fillRect/>
          </a:stretch>
        </p:blipFill>
        <p:spPr>
          <a:xfrm>
            <a:off x="1907000" y="660375"/>
            <a:ext cx="5054826" cy="3938799"/>
          </a:xfrm>
          <a:prstGeom prst="rect">
            <a:avLst/>
          </a:prstGeom>
          <a:noFill/>
          <a:ln cap="flat" cmpd="sng" w="19050">
            <a:solidFill>
              <a:schemeClr val="dk2"/>
            </a:solidFill>
            <a:prstDash val="solid"/>
            <a:round/>
            <a:headEnd len="sm" w="sm" type="none"/>
            <a:tailEnd len="sm" w="sm" type="none"/>
          </a:ln>
        </p:spPr>
      </p:pic>
      <p:sp>
        <p:nvSpPr>
          <p:cNvPr id="173" name="Google Shape;173;p28"/>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b="1" lang="en-GB">
                <a:solidFill>
                  <a:schemeClr val="lt1"/>
                </a:solidFill>
              </a:rPr>
              <a:t>‹#›</a:t>
            </a:fld>
            <a:endParaRPr b="1">
              <a:solidFill>
                <a:schemeClr val="lt1"/>
              </a:solidFill>
            </a:endParaRPr>
          </a:p>
        </p:txBody>
      </p:sp>
      <p:sp>
        <p:nvSpPr>
          <p:cNvPr id="174" name="Google Shape;174;p28"/>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a:solidFill>
                  <a:schemeClr val="lt1"/>
                </a:solidFill>
              </a:rPr>
              <a:t>@SIH Idea submission- Template</a:t>
            </a:r>
            <a:endParaRPr>
              <a:solidFill>
                <a:schemeClr val="lt1"/>
              </a:solidFill>
            </a:endParaRPr>
          </a:p>
        </p:txBody>
      </p:sp>
      <p:sp>
        <p:nvSpPr>
          <p:cNvPr id="175" name="Google Shape;175;p28"/>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953734"/>
              </a:solidFill>
              <a:latin typeface="Calibri"/>
              <a:ea typeface="Calibri"/>
              <a:cs typeface="Calibri"/>
              <a:sym typeface="Calibri"/>
            </a:endParaRPr>
          </a:p>
        </p:txBody>
      </p:sp>
      <p:sp>
        <p:nvSpPr>
          <p:cNvPr id="176" name="Google Shape;176;p28"/>
          <p:cNvSpPr txBox="1"/>
          <p:nvPr/>
        </p:nvSpPr>
        <p:spPr>
          <a:xfrm>
            <a:off x="3553700" y="159550"/>
            <a:ext cx="3346800" cy="2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Oswald"/>
                <a:ea typeface="Oswald"/>
                <a:cs typeface="Oswald"/>
                <a:sym typeface="Oswald"/>
              </a:rPr>
              <a:t>Basic Idea</a:t>
            </a:r>
            <a:endParaRPr sz="2400">
              <a:solidFill>
                <a:schemeClr val="dk1"/>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953734"/>
              </a:solidFill>
              <a:latin typeface="Calibri"/>
              <a:ea typeface="Calibri"/>
              <a:cs typeface="Calibri"/>
              <a:sym typeface="Calibri"/>
            </a:endParaRPr>
          </a:p>
        </p:txBody>
      </p:sp>
      <p:sp>
        <p:nvSpPr>
          <p:cNvPr id="183" name="Google Shape;183;p29"/>
          <p:cNvSpPr txBox="1"/>
          <p:nvPr/>
        </p:nvSpPr>
        <p:spPr>
          <a:xfrm>
            <a:off x="115650" y="869475"/>
            <a:ext cx="8728200" cy="3701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400" u="sng">
                <a:solidFill>
                  <a:schemeClr val="dk2"/>
                </a:solidFill>
                <a:latin typeface="Arial"/>
                <a:ea typeface="Arial"/>
                <a:cs typeface="Arial"/>
                <a:sym typeface="Arial"/>
              </a:rPr>
              <a:t>Proposed Solution </a:t>
            </a:r>
            <a:r>
              <a:rPr b="1" lang="en-GB" sz="2400" u="sng">
                <a:solidFill>
                  <a:schemeClr val="dk2"/>
                </a:solidFill>
              </a:rPr>
              <a:t>of </a:t>
            </a:r>
            <a:r>
              <a:rPr b="1" lang="en-GB" sz="2400" u="sng">
                <a:solidFill>
                  <a:schemeClr val="dk2"/>
                </a:solidFill>
                <a:latin typeface="Arial"/>
                <a:ea typeface="Arial"/>
                <a:cs typeface="Arial"/>
                <a:sym typeface="Arial"/>
              </a:rPr>
              <a:t>Prototype cont</a:t>
            </a:r>
            <a:r>
              <a:rPr b="1" lang="en-GB" sz="2400" u="sng">
                <a:solidFill>
                  <a:schemeClr val="dk2"/>
                </a:solidFill>
              </a:rPr>
              <a:t>d</a:t>
            </a:r>
            <a:r>
              <a:rPr b="1" lang="en-GB" sz="2400" u="sng">
                <a:solidFill>
                  <a:schemeClr val="dk2"/>
                </a:solidFill>
              </a:rPr>
              <a:t>:</a:t>
            </a:r>
            <a:endParaRPr sz="1800">
              <a:solidFill>
                <a:schemeClr val="dk1"/>
              </a:solidFill>
            </a:endParaRPr>
          </a:p>
          <a:p>
            <a:pPr indent="-387350" lvl="0" marL="457200" rtl="0" algn="just">
              <a:spcBef>
                <a:spcPts val="0"/>
              </a:spcBef>
              <a:spcAft>
                <a:spcPts val="0"/>
              </a:spcAft>
              <a:buClr>
                <a:schemeClr val="dk1"/>
              </a:buClr>
              <a:buSzPts val="2500"/>
              <a:buChar char="•"/>
            </a:pPr>
            <a:r>
              <a:rPr b="1" lang="en-GB" sz="1800">
                <a:solidFill>
                  <a:schemeClr val="dk1"/>
                </a:solidFill>
              </a:rPr>
              <a:t>How it Addresses the Problem</a:t>
            </a:r>
            <a:r>
              <a:rPr lang="en-GB" sz="1800">
                <a:solidFill>
                  <a:schemeClr val="dk1"/>
                </a:solidFill>
              </a:rPr>
              <a:t>: Combines vessel tracking and anomaly detection through AIS with satellite-based oil spill detection such as Synthetic Apparatus radar and </a:t>
            </a:r>
            <a:r>
              <a:rPr lang="en-GB" sz="1800">
                <a:solidFill>
                  <a:schemeClr val="dk1"/>
                </a:solidFill>
              </a:rPr>
              <a:t>Multispectral</a:t>
            </a:r>
            <a:r>
              <a:rPr lang="en-GB" sz="1800">
                <a:solidFill>
                  <a:schemeClr val="dk1"/>
                </a:solidFill>
              </a:rPr>
              <a:t> </a:t>
            </a:r>
            <a:r>
              <a:rPr lang="en-GB" sz="1800">
                <a:solidFill>
                  <a:schemeClr val="dk1"/>
                </a:solidFill>
              </a:rPr>
              <a:t>satellite</a:t>
            </a:r>
            <a:r>
              <a:rPr lang="en-GB" sz="1800">
                <a:solidFill>
                  <a:schemeClr val="dk1"/>
                </a:solidFill>
              </a:rPr>
              <a:t>, enabling faster identification of spills and rapid response </a:t>
            </a:r>
            <a:endParaRPr sz="1800">
              <a:solidFill>
                <a:schemeClr val="dk1"/>
              </a:solidFill>
            </a:endParaRPr>
          </a:p>
          <a:p>
            <a:pPr indent="-387350" lvl="0" marL="457200" rtl="0" algn="just">
              <a:spcBef>
                <a:spcPts val="0"/>
              </a:spcBef>
              <a:spcAft>
                <a:spcPts val="0"/>
              </a:spcAft>
              <a:buClr>
                <a:schemeClr val="dk1"/>
              </a:buClr>
              <a:buSzPts val="2500"/>
              <a:buChar char="•"/>
            </a:pPr>
            <a:r>
              <a:rPr b="1" lang="en-GB" sz="1800">
                <a:solidFill>
                  <a:schemeClr val="dk1"/>
                </a:solidFill>
              </a:rPr>
              <a:t>Innovation</a:t>
            </a:r>
            <a:r>
              <a:rPr lang="en-GB" sz="1800">
                <a:solidFill>
                  <a:schemeClr val="dk1"/>
                </a:solidFill>
              </a:rPr>
              <a:t>: Unique integration of AIS data and satellite imagery for dual verification and early detection of oil spills. Use of machine learning to identify anomalies in vessel behavior before confirming oil leaks. Also  use of RCNN and YOLO V8 to develop a very good and efficient model with </a:t>
            </a:r>
            <a:r>
              <a:rPr lang="en-GB" sz="1800">
                <a:solidFill>
                  <a:schemeClr val="dk1"/>
                </a:solidFill>
              </a:rPr>
              <a:t>a preprocessing</a:t>
            </a:r>
            <a:r>
              <a:rPr lang="en-GB" sz="1800">
                <a:solidFill>
                  <a:schemeClr val="dk1"/>
                </a:solidFill>
              </a:rPr>
              <a:t> technique that successfully identifies oil spill even in very low light and weather. Using the ground truth technique we ensure the quality of the annotation is up to the mark.</a:t>
            </a:r>
            <a:endParaRPr b="1" sz="2500">
              <a:solidFill>
                <a:schemeClr val="dk1"/>
              </a:solidFill>
            </a:endParaRPr>
          </a:p>
        </p:txBody>
      </p:sp>
      <p:sp>
        <p:nvSpPr>
          <p:cNvPr id="184" name="Google Shape;184;p29"/>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b="1" lang="en-GB">
                <a:solidFill>
                  <a:schemeClr val="lt1"/>
                </a:solidFill>
              </a:rPr>
              <a:t>‹#›</a:t>
            </a:fld>
            <a:endParaRPr b="1">
              <a:solidFill>
                <a:schemeClr val="lt1"/>
              </a:solidFill>
            </a:endParaRPr>
          </a:p>
        </p:txBody>
      </p:sp>
      <p:sp>
        <p:nvSpPr>
          <p:cNvPr id="185" name="Google Shape;185;p29"/>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a:solidFill>
                  <a:schemeClr val="lt1"/>
                </a:solidFill>
              </a:rPr>
              <a:t>@SIH Idea submission- Template</a:t>
            </a:r>
            <a:endParaRPr>
              <a:solidFill>
                <a:schemeClr val="lt1"/>
              </a:solidFill>
            </a:endParaRPr>
          </a:p>
        </p:txBody>
      </p:sp>
      <p:sp>
        <p:nvSpPr>
          <p:cNvPr descr="Your startup LOGO" id="186" name="Google Shape;186;p29"/>
          <p:cNvSpPr/>
          <p:nvPr/>
        </p:nvSpPr>
        <p:spPr>
          <a:xfrm>
            <a:off x="247325" y="189175"/>
            <a:ext cx="1414500" cy="5166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b="1" lang="en-GB">
                <a:solidFill>
                  <a:schemeClr val="dk1"/>
                </a:solidFill>
                <a:latin typeface="Calibri"/>
                <a:ea typeface="Calibri"/>
                <a:cs typeface="Calibri"/>
                <a:sym typeface="Calibri"/>
              </a:rPr>
              <a:t>Passengers</a:t>
            </a:r>
            <a:endParaRPr b="1" sz="1400">
              <a:solidFill>
                <a:schemeClr val="dk1"/>
              </a:solidFill>
              <a:latin typeface="Calibri"/>
              <a:ea typeface="Calibri"/>
              <a:cs typeface="Calibri"/>
              <a:sym typeface="Calibri"/>
            </a:endParaRPr>
          </a:p>
        </p:txBody>
      </p:sp>
      <p:pic>
        <p:nvPicPr>
          <p:cNvPr id="187" name="Google Shape;187;p29"/>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p:nvPr/>
        </p:nvSpPr>
        <p:spPr>
          <a:xfrm>
            <a:off x="0" y="4766072"/>
            <a:ext cx="9143999" cy="377429"/>
          </a:xfrm>
          <a:prstGeom prst="rect">
            <a:avLst/>
          </a:prstGeom>
          <a:solidFill>
            <a:srgbClr val="0070C0"/>
          </a:solidFill>
          <a:ln>
            <a:noFill/>
          </a:ln>
          <a:effectLst>
            <a:outerShdw rotWithShape="0" dir="5400000" dist="23000">
              <a:srgbClr val="808080">
                <a:alpha val="34901"/>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953734"/>
              </a:solidFill>
              <a:latin typeface="Calibri"/>
              <a:ea typeface="Calibri"/>
              <a:cs typeface="Calibri"/>
              <a:sym typeface="Calibri"/>
            </a:endParaRPr>
          </a:p>
        </p:txBody>
      </p:sp>
      <p:sp>
        <p:nvSpPr>
          <p:cNvPr id="194" name="Google Shape;194;p30"/>
          <p:cNvSpPr txBox="1"/>
          <p:nvPr>
            <p:ph idx="12" type="sldNum"/>
          </p:nvPr>
        </p:nvSpPr>
        <p:spPr>
          <a:xfrm>
            <a:off x="6553200" y="4767265"/>
            <a:ext cx="2133600" cy="273844"/>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b="1" lang="en-GB">
                <a:solidFill>
                  <a:schemeClr val="lt1"/>
                </a:solidFill>
              </a:rPr>
              <a:t>‹#›</a:t>
            </a:fld>
            <a:endParaRPr b="1">
              <a:solidFill>
                <a:schemeClr val="lt1"/>
              </a:solidFill>
            </a:endParaRPr>
          </a:p>
        </p:txBody>
      </p:sp>
      <p:sp>
        <p:nvSpPr>
          <p:cNvPr id="195" name="Google Shape;195;p30"/>
          <p:cNvSpPr txBox="1"/>
          <p:nvPr>
            <p:ph idx="11" type="ftr"/>
          </p:nvPr>
        </p:nvSpPr>
        <p:spPr>
          <a:xfrm>
            <a:off x="3486150" y="4767265"/>
            <a:ext cx="2403000" cy="273844"/>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a:solidFill>
                  <a:schemeClr val="lt1"/>
                </a:solidFill>
              </a:rPr>
              <a:t>@SIH Idea submission- Template</a:t>
            </a:r>
            <a:endParaRPr>
              <a:solidFill>
                <a:schemeClr val="lt1"/>
              </a:solidFill>
            </a:endParaRPr>
          </a:p>
        </p:txBody>
      </p:sp>
      <p:pic>
        <p:nvPicPr>
          <p:cNvPr id="196" name="Google Shape;196;p30"/>
          <p:cNvPicPr preferRelativeResize="0"/>
          <p:nvPr/>
        </p:nvPicPr>
        <p:blipFill rotWithShape="1">
          <a:blip r:embed="rId3">
            <a:alphaModFix/>
          </a:blip>
          <a:srcRect b="0" l="0" r="0" t="0"/>
          <a:stretch/>
        </p:blipFill>
        <p:spPr>
          <a:xfrm>
            <a:off x="7352933" y="61032"/>
            <a:ext cx="1684931" cy="861806"/>
          </a:xfrm>
          <a:prstGeom prst="rect">
            <a:avLst/>
          </a:prstGeom>
          <a:noFill/>
          <a:ln>
            <a:noFill/>
          </a:ln>
        </p:spPr>
      </p:pic>
      <p:sp>
        <p:nvSpPr>
          <p:cNvPr descr="Your startup LOGO" id="197" name="Google Shape;197;p30"/>
          <p:cNvSpPr/>
          <p:nvPr/>
        </p:nvSpPr>
        <p:spPr>
          <a:xfrm>
            <a:off x="241323" y="104625"/>
            <a:ext cx="1432500" cy="6054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198" name="Google Shape;198;p30"/>
          <p:cNvSpPr txBox="1"/>
          <p:nvPr>
            <p:ph type="title"/>
          </p:nvPr>
        </p:nvSpPr>
        <p:spPr>
          <a:xfrm>
            <a:off x="2330100" y="61025"/>
            <a:ext cx="44838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b="1" lang="en-GB" sz="2700">
                <a:latin typeface="Times New Roman"/>
                <a:ea typeface="Times New Roman"/>
                <a:cs typeface="Times New Roman"/>
                <a:sym typeface="Times New Roman"/>
              </a:rPr>
              <a:t>TECHNICAL APPROACH</a:t>
            </a:r>
            <a:endParaRPr b="1" sz="2700">
              <a:latin typeface="Times New Roman"/>
              <a:ea typeface="Times New Roman"/>
              <a:cs typeface="Times New Roman"/>
              <a:sym typeface="Times New Roman"/>
            </a:endParaRPr>
          </a:p>
        </p:txBody>
      </p:sp>
      <p:sp>
        <p:nvSpPr>
          <p:cNvPr id="199" name="Google Shape;199;p30"/>
          <p:cNvSpPr txBox="1"/>
          <p:nvPr/>
        </p:nvSpPr>
        <p:spPr>
          <a:xfrm>
            <a:off x="103650" y="725675"/>
            <a:ext cx="4871100" cy="36096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GB" sz="2400" u="sng">
                <a:solidFill>
                  <a:schemeClr val="dk2"/>
                </a:solidFill>
              </a:rPr>
              <a:t>Framework of Prototype:</a:t>
            </a:r>
            <a:endParaRPr b="1" sz="2400" u="sng">
              <a:solidFill>
                <a:schemeClr val="dk2"/>
              </a:solidFill>
            </a:endParaRPr>
          </a:p>
          <a:p>
            <a:pPr indent="-152400" lvl="0" marL="254000" marR="0" rtl="0" algn="l">
              <a:spcBef>
                <a:spcPts val="0"/>
              </a:spcBef>
              <a:spcAft>
                <a:spcPts val="0"/>
              </a:spcAft>
              <a:buClr>
                <a:schemeClr val="dk1"/>
              </a:buClr>
              <a:buSzPts val="1500"/>
              <a:buFont typeface="Arial"/>
              <a:buNone/>
            </a:pPr>
            <a:r>
              <a:t/>
            </a:r>
            <a:endParaRPr sz="1500" u="sng">
              <a:solidFill>
                <a:schemeClr val="dk2"/>
              </a:solidFill>
              <a:latin typeface="Arial"/>
              <a:ea typeface="Arial"/>
              <a:cs typeface="Arial"/>
              <a:sym typeface="Arial"/>
            </a:endParaRPr>
          </a:p>
          <a:p>
            <a:pPr indent="-317500" lvl="0" marL="457200" rtl="0" algn="just">
              <a:spcBef>
                <a:spcPts val="0"/>
              </a:spcBef>
              <a:spcAft>
                <a:spcPts val="0"/>
              </a:spcAft>
              <a:buClr>
                <a:schemeClr val="dk1"/>
              </a:buClr>
              <a:buSzPts val="1400"/>
              <a:buChar char="●"/>
            </a:pPr>
            <a:r>
              <a:rPr b="1" lang="en-GB">
                <a:solidFill>
                  <a:schemeClr val="dk1"/>
                </a:solidFill>
              </a:rPr>
              <a:t>Programming Languages</a:t>
            </a:r>
            <a:r>
              <a:rPr lang="en-GB">
                <a:solidFill>
                  <a:schemeClr val="dk1"/>
                </a:solidFill>
              </a:rPr>
              <a:t>: Python (for processing AIS data, anomaly detection, satellite image analysis). JAVA for building the Android application, React for web designing.</a:t>
            </a:r>
            <a:endParaRPr>
              <a:solidFill>
                <a:schemeClr val="dk1"/>
              </a:solidFill>
            </a:endParaRPr>
          </a:p>
          <a:p>
            <a:pPr indent="0" lvl="0" marL="0" rtl="0" algn="just">
              <a:spcBef>
                <a:spcPts val="0"/>
              </a:spcBef>
              <a:spcAft>
                <a:spcPts val="0"/>
              </a:spcAft>
              <a:buNone/>
            </a:pPr>
            <a:r>
              <a:t/>
            </a:r>
            <a:endParaRPr>
              <a:solidFill>
                <a:schemeClr val="dk1"/>
              </a:solidFill>
            </a:endParaRPr>
          </a:p>
          <a:p>
            <a:pPr indent="-317500" lvl="0" marL="457200" rtl="0" algn="just">
              <a:spcBef>
                <a:spcPts val="0"/>
              </a:spcBef>
              <a:spcAft>
                <a:spcPts val="0"/>
              </a:spcAft>
              <a:buClr>
                <a:schemeClr val="dk1"/>
              </a:buClr>
              <a:buSzPts val="1400"/>
              <a:buChar char="●"/>
            </a:pPr>
            <a:r>
              <a:rPr b="1" lang="en-GB">
                <a:solidFill>
                  <a:schemeClr val="dk1"/>
                </a:solidFill>
              </a:rPr>
              <a:t>Frameworks/Tools</a:t>
            </a:r>
            <a:r>
              <a:rPr lang="en-GB">
                <a:solidFill>
                  <a:schemeClr val="dk1"/>
                </a:solidFill>
              </a:rPr>
              <a:t>: 1. Google Earth Engine(For gathering data to train a machine learning model), 2. TensorFlow or PyTorch (for AI/ML models), 3. OpenCV (image processing), 4. Pandas (data handling) AIS, Scikit Learn, Folium map for vessel tracking.</a:t>
            </a:r>
            <a:endParaRPr>
              <a:solidFill>
                <a:schemeClr val="dk1"/>
              </a:solidFill>
            </a:endParaRPr>
          </a:p>
          <a:p>
            <a:pPr indent="0" lvl="0" marL="0" rtl="0" algn="just">
              <a:spcBef>
                <a:spcPts val="0"/>
              </a:spcBef>
              <a:spcAft>
                <a:spcPts val="0"/>
              </a:spcAft>
              <a:buNone/>
            </a:pPr>
            <a:r>
              <a:t/>
            </a:r>
            <a:endParaRPr sz="1500">
              <a:solidFill>
                <a:schemeClr val="dk1"/>
              </a:solidFill>
            </a:endParaRPr>
          </a:p>
          <a:p>
            <a:pPr indent="0" lvl="0" marL="0" rtl="0" algn="l">
              <a:lnSpc>
                <a:spcPct val="115000"/>
              </a:lnSpc>
              <a:spcBef>
                <a:spcPts val="0"/>
              </a:spcBef>
              <a:spcAft>
                <a:spcPts val="0"/>
              </a:spcAft>
              <a:buNone/>
            </a:pPr>
            <a:r>
              <a:t/>
            </a:r>
            <a:endParaRPr sz="2200">
              <a:solidFill>
                <a:schemeClr val="dk1"/>
              </a:solidFill>
            </a:endParaRPr>
          </a:p>
        </p:txBody>
      </p:sp>
      <p:pic>
        <p:nvPicPr>
          <p:cNvPr id="200" name="Google Shape;200;p30"/>
          <p:cNvPicPr preferRelativeResize="0"/>
          <p:nvPr/>
        </p:nvPicPr>
        <p:blipFill>
          <a:blip r:embed="rId4">
            <a:alphaModFix/>
          </a:blip>
          <a:stretch>
            <a:fillRect/>
          </a:stretch>
        </p:blipFill>
        <p:spPr>
          <a:xfrm>
            <a:off x="5229213" y="1020575"/>
            <a:ext cx="3457575" cy="3314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07" name="Google Shape;207;p31"/>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08" name="Google Shape;208;p31"/>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09" name="Google Shape;209;p31"/>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sp>
        <p:nvSpPr>
          <p:cNvPr descr="Your startup LOGO" id="210" name="Google Shape;210;p31"/>
          <p:cNvSpPr/>
          <p:nvPr/>
        </p:nvSpPr>
        <p:spPr>
          <a:xfrm>
            <a:off x="247325" y="102050"/>
            <a:ext cx="1486500" cy="6927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11" name="Google Shape;211;p31"/>
          <p:cNvSpPr txBox="1"/>
          <p:nvPr>
            <p:ph type="title"/>
          </p:nvPr>
        </p:nvSpPr>
        <p:spPr>
          <a:xfrm>
            <a:off x="1780200" y="189175"/>
            <a:ext cx="55836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GB" sz="2700">
                <a:latin typeface="Times New Roman"/>
                <a:ea typeface="Times New Roman"/>
                <a:cs typeface="Times New Roman"/>
                <a:sym typeface="Times New Roman"/>
              </a:rPr>
              <a:t>TECHNICAL APPROACH</a:t>
            </a:r>
            <a:endParaRPr b="1" sz="2700">
              <a:latin typeface="Times New Roman"/>
              <a:ea typeface="Times New Roman"/>
              <a:cs typeface="Times New Roman"/>
              <a:sym typeface="Times New Roman"/>
            </a:endParaRPr>
          </a:p>
          <a:p>
            <a:pPr indent="0" lvl="0" marL="0" rtl="0" algn="ctr">
              <a:spcBef>
                <a:spcPts val="0"/>
              </a:spcBef>
              <a:spcAft>
                <a:spcPts val="0"/>
              </a:spcAft>
              <a:buNone/>
            </a:pPr>
            <a:r>
              <a:t/>
            </a:r>
            <a:endParaRPr b="1" sz="2700">
              <a:latin typeface="Times New Roman"/>
              <a:ea typeface="Times New Roman"/>
              <a:cs typeface="Times New Roman"/>
              <a:sym typeface="Times New Roman"/>
            </a:endParaRPr>
          </a:p>
        </p:txBody>
      </p:sp>
      <p:sp>
        <p:nvSpPr>
          <p:cNvPr id="212" name="Google Shape;212;p31"/>
          <p:cNvSpPr txBox="1"/>
          <p:nvPr/>
        </p:nvSpPr>
        <p:spPr>
          <a:xfrm>
            <a:off x="115650" y="1009525"/>
            <a:ext cx="9028200" cy="33015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GB" sz="2400" u="sng">
                <a:solidFill>
                  <a:schemeClr val="dk2"/>
                </a:solidFill>
              </a:rPr>
              <a:t>Development of Prototype:</a:t>
            </a:r>
            <a:endParaRPr b="1" sz="2400" u="sng">
              <a:solidFill>
                <a:schemeClr val="dk2"/>
              </a:solidFill>
            </a:endParaRPr>
          </a:p>
          <a:p>
            <a:pPr indent="0" lvl="0" marL="101600" marR="0" rtl="0" algn="l">
              <a:spcBef>
                <a:spcPts val="0"/>
              </a:spcBef>
              <a:spcAft>
                <a:spcPts val="0"/>
              </a:spcAft>
              <a:buClr>
                <a:schemeClr val="dk1"/>
              </a:buClr>
              <a:buSzPts val="1500"/>
              <a:buFont typeface="Arial"/>
              <a:buNone/>
            </a:pPr>
            <a:r>
              <a:rPr lang="en-GB" sz="1500">
                <a:solidFill>
                  <a:schemeClr val="dk1"/>
                </a:solidFill>
              </a:rPr>
              <a:t>The development of the prototype will be done by the completing the following Goal.</a:t>
            </a:r>
            <a:endParaRPr sz="1500">
              <a:solidFill>
                <a:schemeClr val="dk1"/>
              </a:solidFill>
            </a:endParaRPr>
          </a:p>
          <a:p>
            <a:pPr indent="0" lvl="0" marL="101600" marR="0" rtl="0" algn="l">
              <a:spcBef>
                <a:spcPts val="0"/>
              </a:spcBef>
              <a:spcAft>
                <a:spcPts val="0"/>
              </a:spcAft>
              <a:buClr>
                <a:schemeClr val="dk1"/>
              </a:buClr>
              <a:buSzPts val="1500"/>
              <a:buFont typeface="Arial"/>
              <a:buNone/>
            </a:pPr>
            <a:r>
              <a:t/>
            </a:r>
            <a:endParaRPr sz="1500">
              <a:solidFill>
                <a:schemeClr val="dk1"/>
              </a:solidFill>
            </a:endParaRPr>
          </a:p>
          <a:p>
            <a:pPr indent="-311150" lvl="0" marL="457200" marR="0" rtl="0" algn="l">
              <a:spcBef>
                <a:spcPts val="0"/>
              </a:spcBef>
              <a:spcAft>
                <a:spcPts val="0"/>
              </a:spcAft>
              <a:buClr>
                <a:schemeClr val="dk2"/>
              </a:buClr>
              <a:buSzPts val="1300"/>
              <a:buAutoNum type="arabicPeriod"/>
            </a:pPr>
            <a:r>
              <a:rPr b="1" lang="en-GB" sz="1300">
                <a:solidFill>
                  <a:schemeClr val="dk1"/>
                </a:solidFill>
              </a:rPr>
              <a:t>Oil Spill image data set generation: </a:t>
            </a:r>
            <a:r>
              <a:rPr lang="en-GB" sz="1300">
                <a:solidFill>
                  <a:schemeClr val="dk1"/>
                </a:solidFill>
              </a:rPr>
              <a:t>Gathering a satellite images of oil spill in sea using Google earth engine and preprocess the images and later annotate with ground truth mask.</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Model Preparation : </a:t>
            </a:r>
            <a:r>
              <a:rPr lang="en-GB" sz="1300">
                <a:solidFill>
                  <a:schemeClr val="dk1"/>
                </a:solidFill>
              </a:rPr>
              <a:t>An object detection model YOLO V8 will be fine tuned on the gathered dataset </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Anomaly detection model: </a:t>
            </a:r>
            <a:r>
              <a:rPr lang="en-GB" sz="1300">
                <a:solidFill>
                  <a:schemeClr val="dk1"/>
                </a:solidFill>
              </a:rPr>
              <a:t>Logistic regression approach will be used on the AIS data to make an Anomaly detection model,</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API development and Deployment: </a:t>
            </a:r>
            <a:r>
              <a:rPr lang="en-GB" sz="1300">
                <a:solidFill>
                  <a:schemeClr val="dk1"/>
                </a:solidFill>
              </a:rPr>
              <a:t>Both of the machine learning model will be deployed on the appropriate cloud server using Fastapi or flux.</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Live Satellite and AIS data integration: </a:t>
            </a:r>
            <a:r>
              <a:rPr lang="en-GB" sz="1300">
                <a:solidFill>
                  <a:schemeClr val="dk1"/>
                </a:solidFill>
              </a:rPr>
              <a:t>A backend will be made to feed live satellite data and  AIS datas</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Post Processing the data and Interpretation: </a:t>
            </a:r>
            <a:r>
              <a:rPr lang="en-GB" sz="1300">
                <a:solidFill>
                  <a:schemeClr val="dk1"/>
                </a:solidFill>
              </a:rPr>
              <a:t>The datas and API calls will be post processed and then interpreted using a folium map which will show the live tracking and other appropriate datas</a:t>
            </a:r>
            <a:endParaRPr sz="1300">
              <a:solidFill>
                <a:schemeClr val="dk1"/>
              </a:solidFill>
            </a:endParaRPr>
          </a:p>
          <a:p>
            <a:pPr indent="-311150" lvl="0" marL="457200" marR="0" rtl="0" algn="l">
              <a:spcBef>
                <a:spcPts val="0"/>
              </a:spcBef>
              <a:spcAft>
                <a:spcPts val="0"/>
              </a:spcAft>
              <a:buClr>
                <a:schemeClr val="dk1"/>
              </a:buClr>
              <a:buSzPts val="1300"/>
              <a:buAutoNum type="arabicPeriod"/>
            </a:pPr>
            <a:r>
              <a:rPr b="1" lang="en-GB" sz="1300">
                <a:solidFill>
                  <a:schemeClr val="dk1"/>
                </a:solidFill>
              </a:rPr>
              <a:t>Front end and Representation: </a:t>
            </a:r>
            <a:r>
              <a:rPr lang="en-GB" sz="1300">
                <a:solidFill>
                  <a:schemeClr val="dk1"/>
                </a:solidFill>
              </a:rPr>
              <a:t>After getting the appropriate data and APIs, an web application and  an android application will be developed to represent them to the device using folium app.</a:t>
            </a:r>
            <a:endParaRPr sz="13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19" name="Google Shape;219;p32"/>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20" name="Google Shape;220;p32"/>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21" name="Google Shape;221;p32"/>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sp>
        <p:nvSpPr>
          <p:cNvPr descr="Your startup LOGO" id="222" name="Google Shape;222;p32"/>
          <p:cNvSpPr/>
          <p:nvPr/>
        </p:nvSpPr>
        <p:spPr>
          <a:xfrm>
            <a:off x="247325" y="102050"/>
            <a:ext cx="1486500" cy="6927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23" name="Google Shape;223;p32"/>
          <p:cNvSpPr txBox="1"/>
          <p:nvPr>
            <p:ph type="title"/>
          </p:nvPr>
        </p:nvSpPr>
        <p:spPr>
          <a:xfrm>
            <a:off x="1780200" y="189175"/>
            <a:ext cx="55836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GB" sz="2700">
                <a:latin typeface="Times New Roman"/>
                <a:ea typeface="Times New Roman"/>
                <a:cs typeface="Times New Roman"/>
                <a:sym typeface="Times New Roman"/>
              </a:rPr>
              <a:t>Source for Creating Dataset </a:t>
            </a:r>
            <a:endParaRPr b="1" sz="2700">
              <a:latin typeface="Times New Roman"/>
              <a:ea typeface="Times New Roman"/>
              <a:cs typeface="Times New Roman"/>
              <a:sym typeface="Times New Roman"/>
            </a:endParaRPr>
          </a:p>
          <a:p>
            <a:pPr indent="0" lvl="0" marL="0" rtl="0" algn="ctr">
              <a:spcBef>
                <a:spcPts val="0"/>
              </a:spcBef>
              <a:spcAft>
                <a:spcPts val="0"/>
              </a:spcAft>
              <a:buNone/>
            </a:pPr>
            <a:r>
              <a:t/>
            </a:r>
            <a:endParaRPr b="1" sz="2700">
              <a:latin typeface="Times New Roman"/>
              <a:ea typeface="Times New Roman"/>
              <a:cs typeface="Times New Roman"/>
              <a:sym typeface="Times New Roman"/>
            </a:endParaRPr>
          </a:p>
        </p:txBody>
      </p:sp>
      <p:sp>
        <p:nvSpPr>
          <p:cNvPr id="224" name="Google Shape;224;p32"/>
          <p:cNvSpPr txBox="1"/>
          <p:nvPr/>
        </p:nvSpPr>
        <p:spPr>
          <a:xfrm>
            <a:off x="115650" y="1009525"/>
            <a:ext cx="9028200" cy="269400"/>
          </a:xfrm>
          <a:prstGeom prst="rect">
            <a:avLst/>
          </a:prstGeom>
          <a:noFill/>
          <a:ln>
            <a:noFill/>
          </a:ln>
        </p:spPr>
        <p:txBody>
          <a:bodyPr anchorCtr="0" anchor="t" bIns="34275" lIns="68575" spcFirstLastPara="1" rIns="68575" wrap="square" tIns="34275">
            <a:spAutoFit/>
          </a:bodyPr>
          <a:lstStyle/>
          <a:p>
            <a:pPr indent="0" lvl="0" marL="457200" marR="0" rtl="0" algn="l">
              <a:spcBef>
                <a:spcPts val="0"/>
              </a:spcBef>
              <a:spcAft>
                <a:spcPts val="0"/>
              </a:spcAft>
              <a:buNone/>
            </a:pPr>
            <a:r>
              <a:t/>
            </a:r>
            <a:endParaRPr sz="1300">
              <a:solidFill>
                <a:schemeClr val="dk1"/>
              </a:solidFill>
            </a:endParaRPr>
          </a:p>
        </p:txBody>
      </p:sp>
      <p:pic>
        <p:nvPicPr>
          <p:cNvPr id="225" name="Google Shape;225;p32"/>
          <p:cNvPicPr preferRelativeResize="0"/>
          <p:nvPr/>
        </p:nvPicPr>
        <p:blipFill rotWithShape="1">
          <a:blip r:embed="rId4">
            <a:alphaModFix/>
          </a:blip>
          <a:srcRect b="0" l="0" r="0" t="18019"/>
          <a:stretch/>
        </p:blipFill>
        <p:spPr>
          <a:xfrm>
            <a:off x="247326" y="922850"/>
            <a:ext cx="6990673" cy="3596875"/>
          </a:xfrm>
          <a:prstGeom prst="rect">
            <a:avLst/>
          </a:prstGeom>
          <a:noFill/>
          <a:ln>
            <a:noFill/>
          </a:ln>
        </p:spPr>
      </p:pic>
      <p:sp>
        <p:nvSpPr>
          <p:cNvPr id="226" name="Google Shape;226;p32"/>
          <p:cNvSpPr/>
          <p:nvPr/>
        </p:nvSpPr>
        <p:spPr>
          <a:xfrm>
            <a:off x="7205375" y="1009525"/>
            <a:ext cx="1718700" cy="348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sz="700">
                <a:latin typeface="Oswald"/>
                <a:ea typeface="Oswald"/>
                <a:cs typeface="Oswald"/>
                <a:sym typeface="Oswald"/>
              </a:rPr>
              <a:t>Deepwater Horizon</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April 20, 2010</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Gulf of Mexico, USA</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Exxon Valdez</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March 24, 1989</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Prince William Sound, Alaska, USA</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Ixtoc I Oil Spill</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June 3, 1979 – March 23, 1980</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Bay of Campeche, Gulf of Mexico, Mexico</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Amoco Cadiz</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March 16, 1978</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Coast of Brittany, France</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Atlantic Empress</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July 19, 1979</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Off the coast of Tobago, West Indies</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MV Braer</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January 5, 1993</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Shetland Islands, Scotland</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Hebei Spirit</a:t>
            </a:r>
            <a:endParaRPr sz="700">
              <a:latin typeface="Oswald"/>
              <a:ea typeface="Oswald"/>
              <a:cs typeface="Oswald"/>
              <a:sym typeface="Oswald"/>
            </a:endParaRPr>
          </a:p>
          <a:p>
            <a:pPr indent="0" lvl="0" marL="0" rtl="0" algn="l">
              <a:spcBef>
                <a:spcPts val="0"/>
              </a:spcBef>
              <a:spcAft>
                <a:spcPts val="0"/>
              </a:spcAft>
              <a:buNone/>
            </a:pPr>
            <a:r>
              <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Date: December 7, 2007</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Location: Yellow Sea near Taean, South Korea</a:t>
            </a:r>
            <a:endParaRPr sz="700">
              <a:latin typeface="Oswald"/>
              <a:ea typeface="Oswald"/>
              <a:cs typeface="Oswald"/>
              <a:sym typeface="Oswald"/>
            </a:endParaRPr>
          </a:p>
          <a:p>
            <a:pPr indent="0" lvl="0" marL="0" rtl="0" algn="l">
              <a:spcBef>
                <a:spcPts val="0"/>
              </a:spcBef>
              <a:spcAft>
                <a:spcPts val="0"/>
              </a:spcAft>
              <a:buNone/>
            </a:pPr>
            <a:r>
              <a:rPr lang="en-GB" sz="700">
                <a:latin typeface="Oswald"/>
                <a:ea typeface="Oswald"/>
                <a:cs typeface="Oswald"/>
                <a:sym typeface="Oswald"/>
              </a:rPr>
              <a:t>Prestige Oil Spill</a:t>
            </a:r>
            <a:endParaRPr sz="700">
              <a:latin typeface="Oswald"/>
              <a:ea typeface="Oswald"/>
              <a:cs typeface="Oswald"/>
              <a:sym typeface="Oswald"/>
            </a:endParaRPr>
          </a:p>
          <a:p>
            <a:pPr indent="0" lvl="0" marL="0" rtl="0" algn="l">
              <a:spcBef>
                <a:spcPts val="0"/>
              </a:spcBef>
              <a:spcAft>
                <a:spcPts val="0"/>
              </a:spcAft>
              <a:buNone/>
            </a:pPr>
            <a:r>
              <a:t/>
            </a:r>
            <a:endParaRPr sz="600">
              <a:latin typeface="Oswald"/>
              <a:ea typeface="Oswald"/>
              <a:cs typeface="Oswald"/>
              <a:sym typeface="Oswald"/>
            </a:endParaRPr>
          </a:p>
          <a:p>
            <a:pPr indent="0" lvl="0" marL="0" rtl="0" algn="l">
              <a:spcBef>
                <a:spcPts val="0"/>
              </a:spcBef>
              <a:spcAft>
                <a:spcPts val="0"/>
              </a:spcAft>
              <a:buNone/>
            </a:pPr>
            <a:r>
              <a:t/>
            </a:r>
            <a:endParaRPr sz="600">
              <a:latin typeface="Oswald"/>
              <a:ea typeface="Oswald"/>
              <a:cs typeface="Oswald"/>
              <a:sym typeface="Oswald"/>
            </a:endParaRPr>
          </a:p>
        </p:txBody>
      </p:sp>
      <p:sp>
        <p:nvSpPr>
          <p:cNvPr id="227" name="Google Shape;227;p32"/>
          <p:cNvSpPr txBox="1"/>
          <p:nvPr/>
        </p:nvSpPr>
        <p:spPr>
          <a:xfrm>
            <a:off x="2574275" y="4297925"/>
            <a:ext cx="2841000" cy="2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latin typeface="Oswald"/>
                <a:ea typeface="Oswald"/>
                <a:cs typeface="Oswald"/>
                <a:sym typeface="Oswald"/>
              </a:rPr>
              <a:t>Google</a:t>
            </a:r>
            <a:r>
              <a:rPr lang="en-GB" sz="2400">
                <a:solidFill>
                  <a:schemeClr val="dk1"/>
                </a:solidFill>
                <a:latin typeface="Oswald"/>
                <a:ea typeface="Oswald"/>
                <a:cs typeface="Oswald"/>
                <a:sym typeface="Oswald"/>
              </a:rPr>
              <a:t> Earth Engine</a:t>
            </a:r>
            <a:endParaRPr sz="2400">
              <a:solidFill>
                <a:schemeClr val="dk1"/>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p:nvPr/>
        </p:nvSpPr>
        <p:spPr>
          <a:xfrm>
            <a:off x="0" y="4766072"/>
            <a:ext cx="9144000" cy="377400"/>
          </a:xfrm>
          <a:prstGeom prst="rect">
            <a:avLst/>
          </a:prstGeom>
          <a:solidFill>
            <a:srgbClr val="0070C0"/>
          </a:solidFill>
          <a:ln>
            <a:noFill/>
          </a:ln>
          <a:effectLst>
            <a:outerShdw rotWithShape="0" dir="5400000" dist="23000">
              <a:srgbClr val="808080">
                <a:alpha val="34900"/>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rgbClr val="953734"/>
              </a:solidFill>
              <a:latin typeface="Calibri"/>
              <a:ea typeface="Calibri"/>
              <a:cs typeface="Calibri"/>
              <a:sym typeface="Calibri"/>
            </a:endParaRPr>
          </a:p>
        </p:txBody>
      </p:sp>
      <p:sp>
        <p:nvSpPr>
          <p:cNvPr id="234" name="Google Shape;234;p33"/>
          <p:cNvSpPr txBox="1"/>
          <p:nvPr>
            <p:ph idx="12" type="sldNum"/>
          </p:nvPr>
        </p:nvSpPr>
        <p:spPr>
          <a:xfrm>
            <a:off x="6553200" y="4767265"/>
            <a:ext cx="2133600" cy="2739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FFFFFF"/>
              </a:buClr>
              <a:buSzPts val="900"/>
              <a:buFont typeface="Oswald"/>
              <a:buNone/>
            </a:pPr>
            <a:fld id="{00000000-1234-1234-1234-123412341234}" type="slidenum">
              <a:rPr b="1" i="0" lang="en-GB" sz="900" u="none" cap="none" strike="noStrike">
                <a:solidFill>
                  <a:srgbClr val="FFFFFF"/>
                </a:solidFill>
                <a:latin typeface="Oswald"/>
                <a:ea typeface="Oswald"/>
                <a:cs typeface="Oswald"/>
                <a:sym typeface="Oswald"/>
              </a:rPr>
              <a:t>‹#›</a:t>
            </a:fld>
            <a:endParaRPr b="1" i="0" sz="900" u="none" cap="none" strike="noStrike">
              <a:solidFill>
                <a:srgbClr val="FFFFFF"/>
              </a:solidFill>
              <a:latin typeface="Oswald"/>
              <a:ea typeface="Oswald"/>
              <a:cs typeface="Oswald"/>
              <a:sym typeface="Oswald"/>
            </a:endParaRPr>
          </a:p>
        </p:txBody>
      </p:sp>
      <p:sp>
        <p:nvSpPr>
          <p:cNvPr id="235" name="Google Shape;235;p33"/>
          <p:cNvSpPr txBox="1"/>
          <p:nvPr>
            <p:ph idx="11" type="ftr"/>
          </p:nvPr>
        </p:nvSpPr>
        <p:spPr>
          <a:xfrm>
            <a:off x="3486150" y="4767265"/>
            <a:ext cx="2403000" cy="273900"/>
          </a:xfrm>
          <a:prstGeom prst="rect">
            <a:avLst/>
          </a:prstGeom>
          <a:no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900"/>
              <a:buFont typeface="Oswald"/>
              <a:buNone/>
            </a:pPr>
            <a:r>
              <a:rPr b="0" i="0" lang="en-GB" sz="900" u="none" cap="none" strike="noStrike">
                <a:solidFill>
                  <a:srgbClr val="FFFFFF"/>
                </a:solidFill>
                <a:latin typeface="Oswald"/>
                <a:ea typeface="Oswald"/>
                <a:cs typeface="Oswald"/>
                <a:sym typeface="Oswald"/>
              </a:rPr>
              <a:t>@SIH Idea submission- Template</a:t>
            </a:r>
            <a:endParaRPr b="0" i="0" sz="900" u="none" cap="none" strike="noStrike">
              <a:solidFill>
                <a:srgbClr val="FFFFFF"/>
              </a:solidFill>
              <a:latin typeface="Oswald"/>
              <a:ea typeface="Oswald"/>
              <a:cs typeface="Oswald"/>
              <a:sym typeface="Oswald"/>
            </a:endParaRPr>
          </a:p>
        </p:txBody>
      </p:sp>
      <p:pic>
        <p:nvPicPr>
          <p:cNvPr id="236" name="Google Shape;236;p33"/>
          <p:cNvPicPr preferRelativeResize="0"/>
          <p:nvPr/>
        </p:nvPicPr>
        <p:blipFill rotWithShape="1">
          <a:blip r:embed="rId3">
            <a:alphaModFix/>
          </a:blip>
          <a:srcRect b="0" l="0" r="0" t="0"/>
          <a:stretch/>
        </p:blipFill>
        <p:spPr>
          <a:xfrm>
            <a:off x="7352933" y="61032"/>
            <a:ext cx="1684932" cy="861807"/>
          </a:xfrm>
          <a:prstGeom prst="rect">
            <a:avLst/>
          </a:prstGeom>
          <a:noFill/>
          <a:ln>
            <a:noFill/>
          </a:ln>
        </p:spPr>
      </p:pic>
      <p:sp>
        <p:nvSpPr>
          <p:cNvPr descr="Your startup LOGO" id="237" name="Google Shape;237;p33"/>
          <p:cNvSpPr/>
          <p:nvPr/>
        </p:nvSpPr>
        <p:spPr>
          <a:xfrm>
            <a:off x="247325" y="102050"/>
            <a:ext cx="1486500" cy="692700"/>
          </a:xfrm>
          <a:prstGeom prst="ellipse">
            <a:avLst/>
          </a:prstGeom>
          <a:solidFill>
            <a:schemeClr val="lt1"/>
          </a:solidFill>
          <a:ln cap="flat" cmpd="sng" w="25400">
            <a:solidFill>
              <a:schemeClr val="accent4"/>
            </a:solidFill>
            <a:prstDash val="solid"/>
            <a:round/>
            <a:headEnd len="sm" w="sm" type="none"/>
            <a:tailEnd len="sm" w="sm" type="none"/>
          </a:ln>
        </p:spPr>
        <p:txBody>
          <a:bodyPr anchorCtr="0" anchor="ctr" bIns="34275" lIns="68575" spcFirstLastPara="1" rIns="68575" wrap="square" tIns="34275">
            <a:noAutofit/>
          </a:bodyPr>
          <a:lstStyle/>
          <a:p>
            <a:pPr indent="0" lvl="0" marL="0" rtl="0" algn="ctr">
              <a:spcBef>
                <a:spcPts val="0"/>
              </a:spcBef>
              <a:spcAft>
                <a:spcPts val="0"/>
              </a:spcAft>
              <a:buNone/>
            </a:pPr>
            <a:r>
              <a:rPr b="1" lang="en-GB">
                <a:solidFill>
                  <a:schemeClr val="dk1"/>
                </a:solidFill>
                <a:latin typeface="Calibri"/>
                <a:ea typeface="Calibri"/>
                <a:cs typeface="Calibri"/>
                <a:sym typeface="Calibri"/>
              </a:rPr>
              <a:t>Passengers</a:t>
            </a:r>
            <a:endParaRPr>
              <a:solidFill>
                <a:schemeClr val="dk1"/>
              </a:solidFill>
              <a:latin typeface="Calibri"/>
              <a:ea typeface="Calibri"/>
              <a:cs typeface="Calibri"/>
              <a:sym typeface="Calibri"/>
            </a:endParaRPr>
          </a:p>
        </p:txBody>
      </p:sp>
      <p:sp>
        <p:nvSpPr>
          <p:cNvPr id="238" name="Google Shape;238;p33"/>
          <p:cNvSpPr txBox="1"/>
          <p:nvPr>
            <p:ph type="title"/>
          </p:nvPr>
        </p:nvSpPr>
        <p:spPr>
          <a:xfrm>
            <a:off x="1751575" y="316825"/>
            <a:ext cx="5583600" cy="6927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Clr>
                <a:schemeClr val="dk1"/>
              </a:buClr>
              <a:buFont typeface="Arial"/>
              <a:buNone/>
            </a:pPr>
            <a:r>
              <a:rPr b="1" lang="en-GB" sz="2700">
                <a:latin typeface="Times New Roman"/>
                <a:ea typeface="Times New Roman"/>
                <a:cs typeface="Times New Roman"/>
                <a:sym typeface="Times New Roman"/>
              </a:rPr>
              <a:t>Analysis of oil spill on visible spectrum</a:t>
            </a:r>
            <a:endParaRPr b="1" sz="2700">
              <a:latin typeface="Times New Roman"/>
              <a:ea typeface="Times New Roman"/>
              <a:cs typeface="Times New Roman"/>
              <a:sym typeface="Times New Roman"/>
            </a:endParaRPr>
          </a:p>
          <a:p>
            <a:pPr indent="0" lvl="0" marL="0" rtl="0" algn="ctr">
              <a:spcBef>
                <a:spcPts val="0"/>
              </a:spcBef>
              <a:spcAft>
                <a:spcPts val="0"/>
              </a:spcAft>
              <a:buNone/>
            </a:pPr>
            <a:r>
              <a:t/>
            </a:r>
            <a:endParaRPr b="1" sz="2700">
              <a:latin typeface="Times New Roman"/>
              <a:ea typeface="Times New Roman"/>
              <a:cs typeface="Times New Roman"/>
              <a:sym typeface="Times New Roman"/>
            </a:endParaRPr>
          </a:p>
        </p:txBody>
      </p:sp>
      <p:sp>
        <p:nvSpPr>
          <p:cNvPr id="239" name="Google Shape;239;p33"/>
          <p:cNvSpPr txBox="1"/>
          <p:nvPr/>
        </p:nvSpPr>
        <p:spPr>
          <a:xfrm>
            <a:off x="115650" y="1009525"/>
            <a:ext cx="9028200" cy="2694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t/>
            </a:r>
            <a:endParaRPr sz="1300">
              <a:solidFill>
                <a:schemeClr val="dk1"/>
              </a:solidFill>
            </a:endParaRPr>
          </a:p>
        </p:txBody>
      </p:sp>
      <p:sp>
        <p:nvSpPr>
          <p:cNvPr id="240" name="Google Shape;240;p33"/>
          <p:cNvSpPr/>
          <p:nvPr/>
        </p:nvSpPr>
        <p:spPr>
          <a:xfrm>
            <a:off x="407900" y="1087075"/>
            <a:ext cx="8153100" cy="342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swald"/>
              <a:ea typeface="Oswald"/>
              <a:cs typeface="Oswald"/>
              <a:sym typeface="Oswald"/>
            </a:endParaRPr>
          </a:p>
        </p:txBody>
      </p:sp>
      <p:pic>
        <p:nvPicPr>
          <p:cNvPr id="241" name="Google Shape;241;p33"/>
          <p:cNvPicPr preferRelativeResize="0"/>
          <p:nvPr/>
        </p:nvPicPr>
        <p:blipFill>
          <a:blip r:embed="rId4">
            <a:alphaModFix/>
          </a:blip>
          <a:stretch>
            <a:fillRect/>
          </a:stretch>
        </p:blipFill>
        <p:spPr>
          <a:xfrm>
            <a:off x="546499" y="1194053"/>
            <a:ext cx="1885075" cy="1885100"/>
          </a:xfrm>
          <a:prstGeom prst="rect">
            <a:avLst/>
          </a:prstGeom>
          <a:noFill/>
          <a:ln>
            <a:noFill/>
          </a:ln>
        </p:spPr>
      </p:pic>
      <p:cxnSp>
        <p:nvCxnSpPr>
          <p:cNvPr id="242" name="Google Shape;242;p33"/>
          <p:cNvCxnSpPr/>
          <p:nvPr/>
        </p:nvCxnSpPr>
        <p:spPr>
          <a:xfrm>
            <a:off x="5207650" y="1087075"/>
            <a:ext cx="39000" cy="3405300"/>
          </a:xfrm>
          <a:prstGeom prst="straightConnector1">
            <a:avLst/>
          </a:prstGeom>
          <a:noFill/>
          <a:ln cap="flat" cmpd="sng" w="9525">
            <a:solidFill>
              <a:schemeClr val="dk2"/>
            </a:solidFill>
            <a:prstDash val="solid"/>
            <a:round/>
            <a:headEnd len="med" w="med" type="none"/>
            <a:tailEnd len="med" w="med" type="none"/>
          </a:ln>
        </p:spPr>
      </p:cxnSp>
      <p:pic>
        <p:nvPicPr>
          <p:cNvPr id="243" name="Google Shape;243;p33"/>
          <p:cNvPicPr preferRelativeResize="0"/>
          <p:nvPr/>
        </p:nvPicPr>
        <p:blipFill>
          <a:blip r:embed="rId5">
            <a:alphaModFix/>
          </a:blip>
          <a:stretch>
            <a:fillRect/>
          </a:stretch>
        </p:blipFill>
        <p:spPr>
          <a:xfrm>
            <a:off x="585225" y="1161625"/>
            <a:ext cx="7869249" cy="3090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